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Override3.xml" ContentType="application/vnd.openxmlformats-officedocument.themeOverride+xml"/>
  <Override PartName="/ppt/theme/themeOverride4.xml" ContentType="application/vnd.openxmlformats-officedocument.themeOverrid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1" r:id="rId2"/>
    <p:sldMasterId id="2147483673" r:id="rId3"/>
  </p:sldMasterIdLst>
  <p:notesMasterIdLst>
    <p:notesMasterId r:id="rId18"/>
  </p:notesMasterIdLst>
  <p:sldIdLst>
    <p:sldId id="256" r:id="rId4"/>
    <p:sldId id="257" r:id="rId5"/>
    <p:sldId id="258" r:id="rId6"/>
    <p:sldId id="259" r:id="rId7"/>
    <p:sldId id="260" r:id="rId8"/>
    <p:sldId id="261" r:id="rId9"/>
    <p:sldId id="262" r:id="rId10"/>
    <p:sldId id="270" r:id="rId11"/>
    <p:sldId id="264" r:id="rId12"/>
    <p:sldId id="265" r:id="rId13"/>
    <p:sldId id="266" r:id="rId14"/>
    <p:sldId id="267" r:id="rId15"/>
    <p:sldId id="268" r:id="rId16"/>
    <p:sldId id="269" r:id="rId17"/>
  </p:sldIdLst>
  <p:sldSz cx="9144000" cy="6858000" type="screen4x3"/>
  <p:notesSz cx="6858000" cy="9144000"/>
  <p:defaultTextStyle>
    <a:defPPr lvl="0">
      <a:defRPr lang="en-US"/>
    </a:defPPr>
    <a:lvl1pPr marL="0" lvl="0" algn="l" defTabSz="914400" rtl="0" eaLnBrk="1" latinLnBrk="0" hangingPunct="1">
      <a:defRPr sz="1800" kern="1200">
        <a:solidFill>
          <a:schemeClr val="tx1"/>
        </a:solidFill>
        <a:latin typeface="+mn-lt"/>
        <a:ea typeface="+mn-ea"/>
        <a:cs typeface="+mn-cs"/>
      </a:defRPr>
    </a:lvl1pPr>
    <a:lvl2pPr marL="457200" lvl="1" algn="l" defTabSz="914400" rtl="0" eaLnBrk="1" latinLnBrk="0" hangingPunct="1">
      <a:defRPr sz="1800" kern="1200">
        <a:solidFill>
          <a:schemeClr val="tx1"/>
        </a:solidFill>
        <a:latin typeface="+mn-lt"/>
        <a:ea typeface="+mn-ea"/>
        <a:cs typeface="+mn-cs"/>
      </a:defRPr>
    </a:lvl2pPr>
    <a:lvl3pPr marL="914400" lvl="2" algn="l" defTabSz="914400" rtl="0" eaLnBrk="1" latinLnBrk="0" hangingPunct="1">
      <a:defRPr sz="1800" kern="1200">
        <a:solidFill>
          <a:schemeClr val="tx1"/>
        </a:solidFill>
        <a:latin typeface="+mn-lt"/>
        <a:ea typeface="+mn-ea"/>
        <a:cs typeface="+mn-cs"/>
      </a:defRPr>
    </a:lvl3pPr>
    <a:lvl4pPr marL="1371600" lvl="3" algn="l" defTabSz="914400" rtl="0" eaLnBrk="1" latinLnBrk="0" hangingPunct="1">
      <a:defRPr sz="1800" kern="1200">
        <a:solidFill>
          <a:schemeClr val="tx1"/>
        </a:solidFill>
        <a:latin typeface="+mn-lt"/>
        <a:ea typeface="+mn-ea"/>
        <a:cs typeface="+mn-cs"/>
      </a:defRPr>
    </a:lvl4pPr>
    <a:lvl5pPr marL="1828800" lvl="4" algn="l" defTabSz="914400" rtl="0" eaLnBrk="1" latinLnBrk="0" hangingPunct="1">
      <a:defRPr sz="1800" kern="1200">
        <a:solidFill>
          <a:schemeClr val="tx1"/>
        </a:solidFill>
        <a:latin typeface="+mn-lt"/>
        <a:ea typeface="+mn-ea"/>
        <a:cs typeface="+mn-cs"/>
      </a:defRPr>
    </a:lvl5pPr>
    <a:lvl6pPr marL="2286000" lvl="5" algn="l" defTabSz="914400" rtl="0" eaLnBrk="1" latinLnBrk="0" hangingPunct="1">
      <a:defRPr sz="1800" kern="1200">
        <a:solidFill>
          <a:schemeClr val="tx1"/>
        </a:solidFill>
        <a:latin typeface="+mn-lt"/>
        <a:ea typeface="+mn-ea"/>
        <a:cs typeface="+mn-cs"/>
      </a:defRPr>
    </a:lvl6pPr>
    <a:lvl7pPr marL="2743200" lvl="6" algn="l" defTabSz="914400" rtl="0" eaLnBrk="1" latinLnBrk="0" hangingPunct="1">
      <a:defRPr sz="1800" kern="1200">
        <a:solidFill>
          <a:schemeClr val="tx1"/>
        </a:solidFill>
        <a:latin typeface="+mn-lt"/>
        <a:ea typeface="+mn-ea"/>
        <a:cs typeface="+mn-cs"/>
      </a:defRPr>
    </a:lvl7pPr>
    <a:lvl8pPr marL="3200400" lvl="7" algn="l" defTabSz="914400" rtl="0" eaLnBrk="1" latinLnBrk="0" hangingPunct="1">
      <a:defRPr sz="1800" kern="1200">
        <a:solidFill>
          <a:schemeClr val="tx1"/>
        </a:solidFill>
        <a:latin typeface="+mn-lt"/>
        <a:ea typeface="+mn-ea"/>
        <a:cs typeface="+mn-cs"/>
      </a:defRPr>
    </a:lvl8pPr>
    <a:lvl9pPr marL="3657600" lvl="8"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1930" y="3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microsoft.com/office/2016/11/relationships/changesInfo" Target="changesInfos/changesInfo1.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yab ansari" userId="044699d2fba4de53" providerId="LiveId" clId="{D3E6B747-9250-4FC8-BA7C-87094B7581A1}"/>
    <pc:docChg chg="modSld">
      <pc:chgData name="nayab ansari" userId="044699d2fba4de53" providerId="LiveId" clId="{D3E6B747-9250-4FC8-BA7C-87094B7581A1}" dt="2023-04-11T20:05:49.378" v="12" actId="12"/>
      <pc:docMkLst>
        <pc:docMk/>
      </pc:docMkLst>
      <pc:sldChg chg="modSp mod">
        <pc:chgData name="nayab ansari" userId="044699d2fba4de53" providerId="LiveId" clId="{D3E6B747-9250-4FC8-BA7C-87094B7581A1}" dt="2023-04-11T08:02:52.174" v="0" actId="20577"/>
        <pc:sldMkLst>
          <pc:docMk/>
          <pc:sldMk cId="2985185457" sldId="256"/>
        </pc:sldMkLst>
        <pc:spChg chg="mod">
          <ac:chgData name="nayab ansari" userId="044699d2fba4de53" providerId="LiveId" clId="{D3E6B747-9250-4FC8-BA7C-87094B7581A1}" dt="2023-04-11T08:02:52.174" v="0" actId="20577"/>
          <ac:spMkLst>
            <pc:docMk/>
            <pc:sldMk cId="2985185457" sldId="256"/>
            <ac:spMk id="8" creationId="{00000000-0000-0000-0000-000000000000}"/>
          </ac:spMkLst>
        </pc:spChg>
      </pc:sldChg>
      <pc:sldChg chg="modSp mod">
        <pc:chgData name="nayab ansari" userId="044699d2fba4de53" providerId="LiveId" clId="{D3E6B747-9250-4FC8-BA7C-87094B7581A1}" dt="2023-04-11T20:05:49.378" v="12" actId="12"/>
        <pc:sldMkLst>
          <pc:docMk/>
          <pc:sldMk cId="3415777630" sldId="259"/>
        </pc:sldMkLst>
        <pc:spChg chg="mod">
          <ac:chgData name="nayab ansari" userId="044699d2fba4de53" providerId="LiveId" clId="{D3E6B747-9250-4FC8-BA7C-87094B7581A1}" dt="2023-04-11T20:05:49.378" v="12" actId="12"/>
          <ac:spMkLst>
            <pc:docMk/>
            <pc:sldMk cId="3415777630" sldId="259"/>
            <ac:spMk id="2" creationId="{0D07C41D-007D-99C4-F465-E8B56975C7C1}"/>
          </ac:spMkLst>
        </pc:spChg>
      </pc:sldChg>
      <pc:sldChg chg="modSp mod">
        <pc:chgData name="nayab ansari" userId="044699d2fba4de53" providerId="LiveId" clId="{D3E6B747-9250-4FC8-BA7C-87094B7581A1}" dt="2023-04-11T18:31:46.790" v="3" actId="732"/>
        <pc:sldMkLst>
          <pc:docMk/>
          <pc:sldMk cId="1387313864" sldId="263"/>
        </pc:sldMkLst>
        <pc:picChg chg="mod modCrop">
          <ac:chgData name="nayab ansari" userId="044699d2fba4de53" providerId="LiveId" clId="{D3E6B747-9250-4FC8-BA7C-87094B7581A1}" dt="2023-04-11T18:31:46.790" v="3" actId="732"/>
          <ac:picMkLst>
            <pc:docMk/>
            <pc:sldMk cId="1387313864" sldId="263"/>
            <ac:picMk id="4" creationId="{95B85231-2CDF-3B03-3425-5B0A34A7730C}"/>
          </ac:picMkLst>
        </pc:picChg>
      </pc:sldChg>
    </pc:docChg>
  </pc:docChgLst>
</pc:chgInfo>
</file>

<file path=ppt/media/image1.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3" name="PlaceHolder 1"/>
          <p:cNvSpPr>
            <a:spLocks noGrp="1"/>
          </p:cNvSpPr>
          <p:nvPr>
            <p:ph type="body"/>
          </p:nvPr>
        </p:nvSpPr>
        <p:spPr>
          <a:xfrm>
            <a:off x="756000" y="5078520"/>
            <a:ext cx="6047640" cy="4811040"/>
          </a:xfrm>
          <a:prstGeom prst="rect">
            <a:avLst/>
          </a:prstGeom>
        </p:spPr>
        <p:txBody>
          <a:bodyPr lIns="0" tIns="0" rIns="0" bIns="0"/>
          <a:lstStyle/>
          <a:p>
            <a:r>
              <a:rPr lang="en-IN" sz="2000">
                <a:latin typeface="Arial"/>
              </a:rPr>
              <a:t>Click to edit the notes format</a:t>
            </a:r>
            <a:endParaRPr/>
          </a:p>
        </p:txBody>
      </p:sp>
      <p:sp>
        <p:nvSpPr>
          <p:cNvPr id="44" name="PlaceHolder 2"/>
          <p:cNvSpPr>
            <a:spLocks noGrp="1"/>
          </p:cNvSpPr>
          <p:nvPr>
            <p:ph type="hdr"/>
          </p:nvPr>
        </p:nvSpPr>
        <p:spPr>
          <a:xfrm>
            <a:off x="0" y="0"/>
            <a:ext cx="3280680" cy="534240"/>
          </a:xfrm>
          <a:prstGeom prst="rect">
            <a:avLst/>
          </a:prstGeom>
        </p:spPr>
        <p:txBody>
          <a:bodyPr lIns="0" tIns="0" rIns="0" bIns="0"/>
          <a:lstStyle/>
          <a:p>
            <a:r>
              <a:rPr lang="en-IN" sz="1400">
                <a:latin typeface="Times New Roman"/>
              </a:rPr>
              <a:t>&lt;header&gt;</a:t>
            </a:r>
            <a:endParaRPr/>
          </a:p>
        </p:txBody>
      </p:sp>
      <p:sp>
        <p:nvSpPr>
          <p:cNvPr id="45" name="PlaceHolder 3"/>
          <p:cNvSpPr>
            <a:spLocks noGrp="1"/>
          </p:cNvSpPr>
          <p:nvPr>
            <p:ph type="dt"/>
          </p:nvPr>
        </p:nvSpPr>
        <p:spPr>
          <a:xfrm>
            <a:off x="4278960" y="0"/>
            <a:ext cx="3280680" cy="534240"/>
          </a:xfrm>
          <a:prstGeom prst="rect">
            <a:avLst/>
          </a:prstGeom>
        </p:spPr>
        <p:txBody>
          <a:bodyPr lIns="0" tIns="0" rIns="0" bIns="0"/>
          <a:lstStyle/>
          <a:p>
            <a:pPr algn="r"/>
            <a:r>
              <a:rPr lang="en-IN" sz="1400">
                <a:latin typeface="Times New Roman"/>
              </a:rPr>
              <a:t>&lt;date/time&gt;</a:t>
            </a:r>
            <a:endParaRPr/>
          </a:p>
        </p:txBody>
      </p:sp>
      <p:sp>
        <p:nvSpPr>
          <p:cNvPr id="46" name="PlaceHolder 4"/>
          <p:cNvSpPr>
            <a:spLocks noGrp="1"/>
          </p:cNvSpPr>
          <p:nvPr>
            <p:ph type="ftr"/>
          </p:nvPr>
        </p:nvSpPr>
        <p:spPr>
          <a:xfrm>
            <a:off x="0" y="10157400"/>
            <a:ext cx="3280680" cy="534240"/>
          </a:xfrm>
          <a:prstGeom prst="rect">
            <a:avLst/>
          </a:prstGeom>
        </p:spPr>
        <p:txBody>
          <a:bodyPr lIns="0" tIns="0" rIns="0" bIns="0" anchor="b"/>
          <a:lstStyle/>
          <a:p>
            <a:r>
              <a:rPr lang="en-IN" sz="1400">
                <a:latin typeface="Times New Roman"/>
              </a:rPr>
              <a:t>&lt;footer&gt;</a:t>
            </a:r>
            <a:endParaRPr/>
          </a:p>
        </p:txBody>
      </p:sp>
      <p:sp>
        <p:nvSpPr>
          <p:cNvPr id="47" name="PlaceHolder 5"/>
          <p:cNvSpPr>
            <a:spLocks noGrp="1"/>
          </p:cNvSpPr>
          <p:nvPr>
            <p:ph type="sldNum"/>
          </p:nvPr>
        </p:nvSpPr>
        <p:spPr>
          <a:xfrm>
            <a:off x="4278960" y="10157400"/>
            <a:ext cx="3280680" cy="534240"/>
          </a:xfrm>
          <a:prstGeom prst="rect">
            <a:avLst/>
          </a:prstGeom>
        </p:spPr>
        <p:txBody>
          <a:bodyPr lIns="0" tIns="0" rIns="0" bIns="0" anchor="b"/>
          <a:lstStyle/>
          <a:p>
            <a:pPr algn="r"/>
            <a:fld id="{1BA4DDED-686A-43E1-B004-C789C7A80AAB}" type="slidenum">
              <a:rPr lang="en-IN" sz="1400">
                <a:latin typeface="Times New Roman"/>
              </a:rPr>
              <a:t>‹#›</a:t>
            </a:fld>
            <a:endParaRPr/>
          </a:p>
        </p:txBody>
      </p:sp>
    </p:spTree>
    <p:extLst>
      <p:ext uri="{BB962C8B-B14F-4D97-AF65-F5344CB8AC3E}">
        <p14:creationId xmlns:p14="http://schemas.microsoft.com/office/powerpoint/2010/main" val="238488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tIns="0" rIns="18288">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lang="en-US"/>
              <a:t>Click to edit Master title style</a:t>
            </a:r>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4" name="Date Placeholder 29"/>
          <p:cNvSpPr>
            <a:spLocks noGrp="1"/>
          </p:cNvSpPr>
          <p:nvPr>
            <p:ph type="dt" sz="half" idx="10"/>
          </p:nvPr>
        </p:nvSpPr>
        <p:spPr/>
        <p:txBody>
          <a:bodyPr/>
          <a:lstStyle>
            <a:lvl1pPr>
              <a:defRPr>
                <a:solidFill>
                  <a:srgbClr val="D1EAEE"/>
                </a:solidFill>
              </a:defRPr>
            </a:lvl1pPr>
          </a:lstStyle>
          <a:p>
            <a:pPr>
              <a:defRPr/>
            </a:pPr>
            <a:fld id="{0B0A4A49-16C4-4456-8531-98C5A3D4EC92}" type="datetime1">
              <a:rPr lang="en-US"/>
              <a:pPr>
                <a:defRPr/>
              </a:pPr>
              <a:t>4/12/2023</a:t>
            </a:fld>
            <a:endParaRPr lang="en-US"/>
          </a:p>
        </p:txBody>
      </p:sp>
      <p:sp>
        <p:nvSpPr>
          <p:cNvPr id="5" name="Footer Placeholder 18"/>
          <p:cNvSpPr>
            <a:spLocks noGrp="1"/>
          </p:cNvSpPr>
          <p:nvPr>
            <p:ph type="ftr" sz="quarter" idx="11"/>
          </p:nvPr>
        </p:nvSpPr>
        <p:spPr/>
        <p:txBody>
          <a:bodyPr/>
          <a:lstStyle>
            <a:lvl1pPr>
              <a:defRPr>
                <a:solidFill>
                  <a:srgbClr val="D1EAEE"/>
                </a:solidFill>
              </a:defRPr>
            </a:lvl1pPr>
          </a:lstStyle>
          <a:p>
            <a:pPr>
              <a:defRPr/>
            </a:pPr>
            <a:r>
              <a:rPr lang="en-US"/>
              <a:t>Jaipur National University, Jaipur</a:t>
            </a:r>
          </a:p>
        </p:txBody>
      </p:sp>
      <p:sp>
        <p:nvSpPr>
          <p:cNvPr id="6" name="Slide Number Placeholder 26"/>
          <p:cNvSpPr>
            <a:spLocks noGrp="1"/>
          </p:cNvSpPr>
          <p:nvPr>
            <p:ph type="sldNum" sz="quarter" idx="12"/>
          </p:nvPr>
        </p:nvSpPr>
        <p:spPr/>
        <p:txBody>
          <a:bodyPr/>
          <a:lstStyle>
            <a:lvl1pPr>
              <a:defRPr smtClean="0">
                <a:solidFill>
                  <a:srgbClr val="D1EAEE"/>
                </a:solidFill>
              </a:defRPr>
            </a:lvl1pPr>
          </a:lstStyle>
          <a:p>
            <a:pPr>
              <a:defRPr/>
            </a:pPr>
            <a:fld id="{DC9FA813-C8E1-4978-960A-0FB3B1A0E8B8}" type="slidenum">
              <a:rPr lang="en-US"/>
              <a:pPr>
                <a:defRPr/>
              </a:pPr>
              <a:t>‹#›</a:t>
            </a:fld>
            <a:endParaRPr lang="en-US"/>
          </a:p>
        </p:txBody>
      </p:sp>
    </p:spTree>
    <p:extLst>
      <p:ext uri="{BB962C8B-B14F-4D97-AF65-F5344CB8AC3E}">
        <p14:creationId xmlns:p14="http://schemas.microsoft.com/office/powerpoint/2010/main" val="106893583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p:cNvSpPr>
            <a:spLocks noGrp="1"/>
          </p:cNvSpPr>
          <p:nvPr>
            <p:ph type="dt" sz="half" idx="10"/>
          </p:nvPr>
        </p:nvSpPr>
        <p:spPr/>
        <p:txBody>
          <a:bodyPr/>
          <a:lstStyle>
            <a:lvl1pPr>
              <a:defRPr/>
            </a:lvl1pPr>
          </a:lstStyle>
          <a:p>
            <a:pPr>
              <a:defRPr/>
            </a:pPr>
            <a:fld id="{48A41247-AC96-4402-8E53-D44879F5C709}" type="datetime1">
              <a:rPr lang="en-US"/>
              <a:pPr>
                <a:defRPr/>
              </a:pPr>
              <a:t>4/12/2023</a:t>
            </a:fld>
            <a:endParaRPr lang="en-US"/>
          </a:p>
        </p:txBody>
      </p:sp>
      <p:sp>
        <p:nvSpPr>
          <p:cNvPr id="5"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6" name="Slide Number Placeholder 17"/>
          <p:cNvSpPr>
            <a:spLocks noGrp="1"/>
          </p:cNvSpPr>
          <p:nvPr>
            <p:ph type="sldNum" sz="quarter" idx="12"/>
          </p:nvPr>
        </p:nvSpPr>
        <p:spPr/>
        <p:txBody>
          <a:bodyPr/>
          <a:lstStyle>
            <a:lvl1pPr>
              <a:defRPr/>
            </a:lvl1pPr>
          </a:lstStyle>
          <a:p>
            <a:pPr>
              <a:defRPr/>
            </a:pPr>
            <a:fld id="{19C8E883-5174-46B4-B95F-F02CACA1D491}" type="slidenum">
              <a:rPr lang="en-US"/>
              <a:pPr>
                <a:defRPr/>
              </a:pPr>
              <a:t>‹#›</a:t>
            </a:fld>
            <a:endParaRPr lang="en-US"/>
          </a:p>
        </p:txBody>
      </p:sp>
    </p:spTree>
    <p:extLst>
      <p:ext uri="{BB962C8B-B14F-4D97-AF65-F5344CB8AC3E}">
        <p14:creationId xmlns:p14="http://schemas.microsoft.com/office/powerpoint/2010/main" val="3895136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914401"/>
            <a:ext cx="6019800" cy="5211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p:cNvSpPr>
            <a:spLocks noGrp="1"/>
          </p:cNvSpPr>
          <p:nvPr>
            <p:ph type="dt" sz="half" idx="10"/>
          </p:nvPr>
        </p:nvSpPr>
        <p:spPr/>
        <p:txBody>
          <a:bodyPr/>
          <a:lstStyle>
            <a:lvl1pPr>
              <a:defRPr/>
            </a:lvl1pPr>
          </a:lstStyle>
          <a:p>
            <a:pPr>
              <a:defRPr/>
            </a:pPr>
            <a:fld id="{5ABAF97E-0325-49EB-9A0A-E45F25EFC75E}" type="datetime1">
              <a:rPr lang="en-US"/>
              <a:pPr>
                <a:defRPr/>
              </a:pPr>
              <a:t>4/12/2023</a:t>
            </a:fld>
            <a:endParaRPr lang="en-US"/>
          </a:p>
        </p:txBody>
      </p:sp>
      <p:sp>
        <p:nvSpPr>
          <p:cNvPr id="5"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6" name="Slide Number Placeholder 17"/>
          <p:cNvSpPr>
            <a:spLocks noGrp="1"/>
          </p:cNvSpPr>
          <p:nvPr>
            <p:ph type="sldNum" sz="quarter" idx="12"/>
          </p:nvPr>
        </p:nvSpPr>
        <p:spPr/>
        <p:txBody>
          <a:bodyPr/>
          <a:lstStyle>
            <a:lvl1pPr>
              <a:defRPr/>
            </a:lvl1pPr>
          </a:lstStyle>
          <a:p>
            <a:pPr>
              <a:defRPr/>
            </a:pPr>
            <a:fld id="{03CA1A95-D796-4F95-9198-B1016012D514}" type="slidenum">
              <a:rPr lang="en-US"/>
              <a:pPr>
                <a:defRPr/>
              </a:pPr>
              <a:t>‹#›</a:t>
            </a:fld>
            <a:endParaRPr lang="en-US"/>
          </a:p>
        </p:txBody>
      </p:sp>
    </p:spTree>
    <p:extLst>
      <p:ext uri="{BB962C8B-B14F-4D97-AF65-F5344CB8AC3E}">
        <p14:creationId xmlns:p14="http://schemas.microsoft.com/office/powerpoint/2010/main" val="29814470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bg>
      <p:bgRef idx="1002">
        <a:schemeClr val="bg2"/>
      </p:bgRef>
    </p:bg>
    <p:spTree>
      <p:nvGrpSpPr>
        <p:cNvPr id="1" name=""/>
        <p:cNvGrpSpPr/>
        <p:nvPr/>
      </p:nvGrpSpPr>
      <p:grpSpPr>
        <a:xfrm>
          <a:off x="0" y="0"/>
          <a:ext cx="0" cy="0"/>
          <a:chOff x="0" y="0"/>
          <a:chExt cx="0" cy="0"/>
        </a:xfrm>
      </p:grpSpPr>
      <p:sp>
        <p:nvSpPr>
          <p:cNvPr id="9" name="Title 8"/>
          <p:cNvSpPr>
            <a:spLocks noGrp="1"/>
          </p:cNvSpPr>
          <p:nvPr>
            <p:ph type="ctrTitle"/>
          </p:nvPr>
        </p:nvSpPr>
        <p:spPr>
          <a:xfrm>
            <a:off x="533400" y="1371600"/>
            <a:ext cx="7851648" cy="1828800"/>
          </a:xfrm>
          <a:ln>
            <a:noFill/>
          </a:ln>
        </p:spPr>
        <p:txBody>
          <a:bodyPr tIns="0" rIns="18288">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5600" b="1">
                <a:ln>
                  <a:noFill/>
                </a:ln>
                <a:solidFill>
                  <a:schemeClr val="accent3">
                    <a:tint val="90000"/>
                    <a:satMod val="120000"/>
                  </a:schemeClr>
                </a:solidFill>
                <a:effectLst>
                  <a:outerShdw blurRad="38100" dist="25400" dir="5400000" algn="tl" rotWithShape="0">
                    <a:srgbClr val="000000">
                      <a:alpha val="43000"/>
                    </a:srgbClr>
                  </a:outerShdw>
                </a:effectLst>
                <a:latin typeface="+mj-lt"/>
                <a:ea typeface="+mj-ea"/>
                <a:cs typeface="+mj-cs"/>
              </a:defRPr>
            </a:lvl1pPr>
          </a:lstStyle>
          <a:p>
            <a:r>
              <a:rPr lang="en-US"/>
              <a:t>Click to edit Master title style</a:t>
            </a:r>
          </a:p>
        </p:txBody>
      </p:sp>
      <p:sp>
        <p:nvSpPr>
          <p:cNvPr id="17" name="Subtitle 16"/>
          <p:cNvSpPr>
            <a:spLocks noGrp="1"/>
          </p:cNvSpPr>
          <p:nvPr>
            <p:ph type="subTitle" idx="1"/>
          </p:nvPr>
        </p:nvSpPr>
        <p:spPr>
          <a:xfrm>
            <a:off x="533400" y="3228536"/>
            <a:ext cx="7854696" cy="1752600"/>
          </a:xfrm>
        </p:spPr>
        <p:txBody>
          <a:bodyPr lIns="0" rIns="18288"/>
          <a:lstStyle>
            <a:lvl1pPr marL="0" marR="45720" indent="0" algn="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a:t>Click to edit Master subtitle style</a:t>
            </a:r>
          </a:p>
        </p:txBody>
      </p:sp>
      <p:sp>
        <p:nvSpPr>
          <p:cNvPr id="4" name="Date Placeholder 29"/>
          <p:cNvSpPr>
            <a:spLocks noGrp="1"/>
          </p:cNvSpPr>
          <p:nvPr>
            <p:ph type="dt" sz="half" idx="10"/>
          </p:nvPr>
        </p:nvSpPr>
        <p:spPr/>
        <p:txBody>
          <a:bodyPr/>
          <a:lstStyle>
            <a:lvl1pPr>
              <a:defRPr>
                <a:solidFill>
                  <a:srgbClr val="D1EAEE"/>
                </a:solidFill>
              </a:defRPr>
            </a:lvl1pPr>
          </a:lstStyle>
          <a:p>
            <a:pPr>
              <a:defRPr/>
            </a:pPr>
            <a:fld id="{8ADBE38C-D4DE-49A9-8D94-88EF647D5F44}" type="datetime1">
              <a:rPr lang="en-US"/>
              <a:pPr>
                <a:defRPr/>
              </a:pPr>
              <a:t>4/12/2023</a:t>
            </a:fld>
            <a:endParaRPr lang="en-US"/>
          </a:p>
        </p:txBody>
      </p:sp>
      <p:sp>
        <p:nvSpPr>
          <p:cNvPr id="5" name="Footer Placeholder 18"/>
          <p:cNvSpPr>
            <a:spLocks noGrp="1"/>
          </p:cNvSpPr>
          <p:nvPr>
            <p:ph type="ftr" sz="quarter" idx="11"/>
          </p:nvPr>
        </p:nvSpPr>
        <p:spPr/>
        <p:txBody>
          <a:bodyPr/>
          <a:lstStyle>
            <a:lvl1pPr>
              <a:defRPr>
                <a:solidFill>
                  <a:srgbClr val="D1EAEE"/>
                </a:solidFill>
              </a:defRPr>
            </a:lvl1pPr>
          </a:lstStyle>
          <a:p>
            <a:pPr>
              <a:defRPr/>
            </a:pPr>
            <a:r>
              <a:rPr lang="en-US"/>
              <a:t>Jaipur National University, Jaipur</a:t>
            </a:r>
          </a:p>
        </p:txBody>
      </p:sp>
      <p:sp>
        <p:nvSpPr>
          <p:cNvPr id="6" name="Slide Number Placeholder 26"/>
          <p:cNvSpPr>
            <a:spLocks noGrp="1"/>
          </p:cNvSpPr>
          <p:nvPr>
            <p:ph type="sldNum" sz="quarter" idx="12"/>
          </p:nvPr>
        </p:nvSpPr>
        <p:spPr/>
        <p:txBody>
          <a:bodyPr/>
          <a:lstStyle>
            <a:lvl1pPr>
              <a:defRPr>
                <a:solidFill>
                  <a:srgbClr val="D1EAEE"/>
                </a:solidFill>
              </a:defRPr>
            </a:lvl1pPr>
          </a:lstStyle>
          <a:p>
            <a:pPr>
              <a:defRPr/>
            </a:pPr>
            <a:fld id="{57287490-9D49-459E-B772-E4639AD04D5D}" type="slidenum">
              <a:rPr lang="en-US"/>
              <a:pPr>
                <a:defRPr/>
              </a:pPr>
              <a:t>‹#›</a:t>
            </a:fld>
            <a:endParaRPr lang="en-US"/>
          </a:p>
        </p:txBody>
      </p:sp>
    </p:spTree>
    <p:extLst>
      <p:ext uri="{BB962C8B-B14F-4D97-AF65-F5344CB8AC3E}">
        <p14:creationId xmlns:p14="http://schemas.microsoft.com/office/powerpoint/2010/main" val="3896622800"/>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p:cNvSpPr>
            <a:spLocks noGrp="1"/>
          </p:cNvSpPr>
          <p:nvPr>
            <p:ph type="dt" sz="half" idx="10"/>
          </p:nvPr>
        </p:nvSpPr>
        <p:spPr/>
        <p:txBody>
          <a:bodyPr/>
          <a:lstStyle>
            <a:lvl1pPr>
              <a:defRPr/>
            </a:lvl1pPr>
          </a:lstStyle>
          <a:p>
            <a:pPr>
              <a:defRPr/>
            </a:pPr>
            <a:fld id="{1E68A4A0-05C7-49E3-9C76-BA5FB21A3DB7}" type="datetime1">
              <a:rPr lang="en-US"/>
              <a:pPr>
                <a:defRPr/>
              </a:pPr>
              <a:t>4/12/2023</a:t>
            </a:fld>
            <a:endParaRPr lang="en-US"/>
          </a:p>
        </p:txBody>
      </p:sp>
      <p:sp>
        <p:nvSpPr>
          <p:cNvPr id="5"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6" name="Slide Number Placeholder 17"/>
          <p:cNvSpPr>
            <a:spLocks noGrp="1"/>
          </p:cNvSpPr>
          <p:nvPr>
            <p:ph type="sldNum" sz="quarter" idx="12"/>
          </p:nvPr>
        </p:nvSpPr>
        <p:spPr/>
        <p:txBody>
          <a:bodyPr/>
          <a:lstStyle>
            <a:lvl1pPr>
              <a:defRPr/>
            </a:lvl1pPr>
          </a:lstStyle>
          <a:p>
            <a:pPr>
              <a:defRPr/>
            </a:pPr>
            <a:fld id="{988D3A4A-FE50-4A3A-94F0-FE1E6AFBCF7A}" type="slidenum">
              <a:rPr lang="en-US"/>
              <a:pPr>
                <a:defRPr/>
              </a:pPr>
              <a:t>‹#›</a:t>
            </a:fld>
            <a:endParaRPr lang="en-US"/>
          </a:p>
        </p:txBody>
      </p:sp>
    </p:spTree>
    <p:extLst>
      <p:ext uri="{BB962C8B-B14F-4D97-AF65-F5344CB8AC3E}">
        <p14:creationId xmlns:p14="http://schemas.microsoft.com/office/powerpoint/2010/main" val="17591981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tIns="0">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lang="en-US"/>
              <a:t>Click to edit Master title style</a:t>
            </a:r>
          </a:p>
        </p:txBody>
      </p:sp>
      <p:sp>
        <p:nvSpPr>
          <p:cNvPr id="3" name="Text Placeholder 2"/>
          <p:cNvSpPr>
            <a:spLocks noGrp="1"/>
          </p:cNvSpPr>
          <p:nvPr>
            <p:ph type="body" idx="1"/>
          </p:nvPr>
        </p:nvSpPr>
        <p:spPr>
          <a:xfrm>
            <a:off x="530352" y="2704664"/>
            <a:ext cx="7772400" cy="1509712"/>
          </a:xfrm>
        </p:spPr>
        <p:txBody>
          <a:bodyPr lIns="45720" rIns="45720"/>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rgbClr val="D1EAEE"/>
                </a:solidFill>
              </a:defRPr>
            </a:lvl1pPr>
          </a:lstStyle>
          <a:p>
            <a:pPr>
              <a:defRPr/>
            </a:pPr>
            <a:fld id="{5893544A-F4CE-44A4-A379-63CE0F67E2A7}" type="datetime1">
              <a:rPr lang="en-US"/>
              <a:pPr>
                <a:defRPr/>
              </a:pPr>
              <a:t>4/12/2023</a:t>
            </a:fld>
            <a:endParaRPr lang="en-US"/>
          </a:p>
        </p:txBody>
      </p:sp>
      <p:sp>
        <p:nvSpPr>
          <p:cNvPr id="5" name="Footer Placeholder 4"/>
          <p:cNvSpPr>
            <a:spLocks noGrp="1"/>
          </p:cNvSpPr>
          <p:nvPr>
            <p:ph type="ftr" sz="quarter" idx="11"/>
          </p:nvPr>
        </p:nvSpPr>
        <p:spPr/>
        <p:txBody>
          <a:bodyPr/>
          <a:lstStyle>
            <a:lvl1pPr>
              <a:defRPr>
                <a:solidFill>
                  <a:srgbClr val="D1EAEE"/>
                </a:solidFill>
              </a:defRPr>
            </a:lvl1pPr>
          </a:lstStyle>
          <a:p>
            <a:pPr>
              <a:defRPr/>
            </a:pPr>
            <a:r>
              <a:rPr lang="en-US"/>
              <a:t>Jaipur National University, Jaipur</a:t>
            </a:r>
          </a:p>
        </p:txBody>
      </p:sp>
      <p:sp>
        <p:nvSpPr>
          <p:cNvPr id="6" name="Slide Number Placeholder 5"/>
          <p:cNvSpPr>
            <a:spLocks noGrp="1"/>
          </p:cNvSpPr>
          <p:nvPr>
            <p:ph type="sldNum" sz="quarter" idx="12"/>
          </p:nvPr>
        </p:nvSpPr>
        <p:spPr/>
        <p:txBody>
          <a:bodyPr/>
          <a:lstStyle>
            <a:lvl1pPr>
              <a:defRPr>
                <a:solidFill>
                  <a:srgbClr val="D1EAEE"/>
                </a:solidFill>
              </a:defRPr>
            </a:lvl1pPr>
          </a:lstStyle>
          <a:p>
            <a:pPr>
              <a:defRPr/>
            </a:pPr>
            <a:fld id="{666C0824-8B86-412E-A44F-C2DA5547D100}" type="slidenum">
              <a:rPr lang="en-US"/>
              <a:pPr>
                <a:defRPr/>
              </a:pPr>
              <a:t>‹#›</a:t>
            </a:fld>
            <a:endParaRPr lang="en-US"/>
          </a:p>
        </p:txBody>
      </p:sp>
    </p:spTree>
    <p:extLst>
      <p:ext uri="{BB962C8B-B14F-4D97-AF65-F5344CB8AC3E}">
        <p14:creationId xmlns:p14="http://schemas.microsoft.com/office/powerpoint/2010/main" val="2806232075"/>
      </p:ext>
    </p:extLst>
  </p:cSld>
  <p:clrMapOvr>
    <a:overrideClrMapping bg1="dk1" tx1="lt1" bg2="dk2" tx2="lt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lang="en-US"/>
              <a:t>Click to edit Master title style</a:t>
            </a:r>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9"/>
          <p:cNvSpPr>
            <a:spLocks noGrp="1"/>
          </p:cNvSpPr>
          <p:nvPr>
            <p:ph type="dt" sz="half" idx="10"/>
          </p:nvPr>
        </p:nvSpPr>
        <p:spPr/>
        <p:txBody>
          <a:bodyPr/>
          <a:lstStyle>
            <a:lvl1pPr>
              <a:defRPr/>
            </a:lvl1pPr>
          </a:lstStyle>
          <a:p>
            <a:pPr>
              <a:defRPr/>
            </a:pPr>
            <a:fld id="{9FDD9A73-4B9E-4F4F-9EEE-B1D28BEA388E}" type="datetime1">
              <a:rPr lang="en-US"/>
              <a:pPr>
                <a:defRPr/>
              </a:pPr>
              <a:t>4/12/2023</a:t>
            </a:fld>
            <a:endParaRPr lang="en-US"/>
          </a:p>
        </p:txBody>
      </p:sp>
      <p:sp>
        <p:nvSpPr>
          <p:cNvPr id="6"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7" name="Slide Number Placeholder 17"/>
          <p:cNvSpPr>
            <a:spLocks noGrp="1"/>
          </p:cNvSpPr>
          <p:nvPr>
            <p:ph type="sldNum" sz="quarter" idx="12"/>
          </p:nvPr>
        </p:nvSpPr>
        <p:spPr/>
        <p:txBody>
          <a:bodyPr/>
          <a:lstStyle>
            <a:lvl1pPr>
              <a:defRPr/>
            </a:lvl1pPr>
          </a:lstStyle>
          <a:p>
            <a:pPr>
              <a:defRPr/>
            </a:pPr>
            <a:fld id="{839C12CD-1FDE-406E-BE55-BCDEECCA5D33}" type="slidenum">
              <a:rPr lang="en-US"/>
              <a:pPr>
                <a:defRPr/>
              </a:pPr>
              <a:t>‹#›</a:t>
            </a:fld>
            <a:endParaRPr lang="en-US"/>
          </a:p>
        </p:txBody>
      </p:sp>
    </p:spTree>
    <p:extLst>
      <p:ext uri="{BB962C8B-B14F-4D97-AF65-F5344CB8AC3E}">
        <p14:creationId xmlns:p14="http://schemas.microsoft.com/office/powerpoint/2010/main" val="34723039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9"/>
          <p:cNvSpPr>
            <a:spLocks noGrp="1"/>
          </p:cNvSpPr>
          <p:nvPr>
            <p:ph type="dt" sz="half" idx="10"/>
          </p:nvPr>
        </p:nvSpPr>
        <p:spPr/>
        <p:txBody>
          <a:bodyPr/>
          <a:lstStyle>
            <a:lvl1pPr>
              <a:defRPr/>
            </a:lvl1pPr>
          </a:lstStyle>
          <a:p>
            <a:pPr>
              <a:defRPr/>
            </a:pPr>
            <a:fld id="{1D9DFC55-AF7D-4A8A-8C54-69AEC9200E7F}" type="datetime1">
              <a:rPr lang="en-US"/>
              <a:pPr>
                <a:defRPr/>
              </a:pPr>
              <a:t>4/12/2023</a:t>
            </a:fld>
            <a:endParaRPr lang="en-US"/>
          </a:p>
        </p:txBody>
      </p:sp>
      <p:sp>
        <p:nvSpPr>
          <p:cNvPr id="8"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9" name="Slide Number Placeholder 17"/>
          <p:cNvSpPr>
            <a:spLocks noGrp="1"/>
          </p:cNvSpPr>
          <p:nvPr>
            <p:ph type="sldNum" sz="quarter" idx="12"/>
          </p:nvPr>
        </p:nvSpPr>
        <p:spPr/>
        <p:txBody>
          <a:bodyPr/>
          <a:lstStyle>
            <a:lvl1pPr>
              <a:defRPr/>
            </a:lvl1pPr>
          </a:lstStyle>
          <a:p>
            <a:pPr>
              <a:defRPr/>
            </a:pPr>
            <a:fld id="{6FAE3E6C-4CC0-42AD-845C-C17A6F05F594}" type="slidenum">
              <a:rPr lang="en-US"/>
              <a:pPr>
                <a:defRPr/>
              </a:pPr>
              <a:t>‹#›</a:t>
            </a:fld>
            <a:endParaRPr lang="en-US"/>
          </a:p>
        </p:txBody>
      </p:sp>
    </p:spTree>
    <p:extLst>
      <p:ext uri="{BB962C8B-B14F-4D97-AF65-F5344CB8AC3E}">
        <p14:creationId xmlns:p14="http://schemas.microsoft.com/office/powerpoint/2010/main" val="14516613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lang="en-US"/>
              <a:t>Click to edit Master title style</a:t>
            </a:r>
          </a:p>
        </p:txBody>
      </p:sp>
      <p:sp>
        <p:nvSpPr>
          <p:cNvPr id="3" name="Date Placeholder 9"/>
          <p:cNvSpPr>
            <a:spLocks noGrp="1"/>
          </p:cNvSpPr>
          <p:nvPr>
            <p:ph type="dt" sz="half" idx="10"/>
          </p:nvPr>
        </p:nvSpPr>
        <p:spPr/>
        <p:txBody>
          <a:bodyPr/>
          <a:lstStyle>
            <a:lvl1pPr>
              <a:defRPr/>
            </a:lvl1pPr>
          </a:lstStyle>
          <a:p>
            <a:pPr>
              <a:defRPr/>
            </a:pPr>
            <a:fld id="{C02A163C-A0C5-4F65-BD98-5013D9759495}" type="datetime1">
              <a:rPr lang="en-US"/>
              <a:pPr>
                <a:defRPr/>
              </a:pPr>
              <a:t>4/12/2023</a:t>
            </a:fld>
            <a:endParaRPr lang="en-US"/>
          </a:p>
        </p:txBody>
      </p:sp>
      <p:sp>
        <p:nvSpPr>
          <p:cNvPr id="4"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5" name="Slide Number Placeholder 17"/>
          <p:cNvSpPr>
            <a:spLocks noGrp="1"/>
          </p:cNvSpPr>
          <p:nvPr>
            <p:ph type="sldNum" sz="quarter" idx="12"/>
          </p:nvPr>
        </p:nvSpPr>
        <p:spPr/>
        <p:txBody>
          <a:bodyPr/>
          <a:lstStyle>
            <a:lvl1pPr>
              <a:defRPr/>
            </a:lvl1pPr>
          </a:lstStyle>
          <a:p>
            <a:pPr>
              <a:defRPr/>
            </a:pPr>
            <a:fld id="{EEBA2104-7F4A-4475-964D-7FDD38FAB645}" type="slidenum">
              <a:rPr lang="en-US"/>
              <a:pPr>
                <a:defRPr/>
              </a:pPr>
              <a:t>‹#›</a:t>
            </a:fld>
            <a:endParaRPr lang="en-US"/>
          </a:p>
        </p:txBody>
      </p:sp>
    </p:spTree>
    <p:extLst>
      <p:ext uri="{BB962C8B-B14F-4D97-AF65-F5344CB8AC3E}">
        <p14:creationId xmlns:p14="http://schemas.microsoft.com/office/powerpoint/2010/main" val="116792557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9"/>
          <p:cNvSpPr>
            <a:spLocks noGrp="1"/>
          </p:cNvSpPr>
          <p:nvPr>
            <p:ph type="dt" sz="half" idx="10"/>
          </p:nvPr>
        </p:nvSpPr>
        <p:spPr/>
        <p:txBody>
          <a:bodyPr/>
          <a:lstStyle>
            <a:lvl1pPr>
              <a:defRPr/>
            </a:lvl1pPr>
          </a:lstStyle>
          <a:p>
            <a:pPr>
              <a:defRPr/>
            </a:pPr>
            <a:fld id="{3189A6E6-E100-4EF2-BCA5-54D7A7DFFDC9}" type="datetime1">
              <a:rPr lang="en-US"/>
              <a:pPr>
                <a:defRPr/>
              </a:pPr>
              <a:t>4/12/2023</a:t>
            </a:fld>
            <a:endParaRPr lang="en-US"/>
          </a:p>
        </p:txBody>
      </p:sp>
      <p:sp>
        <p:nvSpPr>
          <p:cNvPr id="3"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4" name="Slide Number Placeholder 17"/>
          <p:cNvSpPr>
            <a:spLocks noGrp="1"/>
          </p:cNvSpPr>
          <p:nvPr>
            <p:ph type="sldNum" sz="quarter" idx="12"/>
          </p:nvPr>
        </p:nvSpPr>
        <p:spPr/>
        <p:txBody>
          <a:bodyPr/>
          <a:lstStyle>
            <a:lvl1pPr>
              <a:defRPr/>
            </a:lvl1pPr>
          </a:lstStyle>
          <a:p>
            <a:pPr>
              <a:defRPr/>
            </a:pPr>
            <a:fld id="{769FD985-E02C-4013-A320-6FC6BDB2CBF9}" type="slidenum">
              <a:rPr lang="en-US"/>
              <a:pPr>
                <a:defRPr/>
              </a:pPr>
              <a:t>‹#›</a:t>
            </a:fld>
            <a:endParaRPr lang="en-US"/>
          </a:p>
        </p:txBody>
      </p:sp>
    </p:spTree>
    <p:extLst>
      <p:ext uri="{BB962C8B-B14F-4D97-AF65-F5344CB8AC3E}">
        <p14:creationId xmlns:p14="http://schemas.microsoft.com/office/powerpoint/2010/main" val="151022729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a:noAutofit/>
          </a:bodyPr>
          <a:lstStyle>
            <a:lvl1pPr algn="l" rtl="0">
              <a:spcBef>
                <a:spcPct val="0"/>
              </a:spcBef>
              <a:buNone/>
              <a:defRPr sz="2600" b="0">
                <a:ln>
                  <a:noFill/>
                </a:ln>
                <a:solidFill>
                  <a:schemeClr val="tx2"/>
                </a:solidFill>
                <a:effectLst/>
                <a:latin typeface="+mj-lt"/>
                <a:ea typeface="+mj-ea"/>
                <a:cs typeface="+mj-cs"/>
              </a:defRPr>
            </a:lvl1pPr>
          </a:lstStyle>
          <a:p>
            <a:r>
              <a:rPr lang="en-US"/>
              <a:t>Click to edit Master title style</a:t>
            </a:r>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a:r>
              <a:rPr lang="en-US"/>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9"/>
          <p:cNvSpPr>
            <a:spLocks noGrp="1"/>
          </p:cNvSpPr>
          <p:nvPr>
            <p:ph type="dt" sz="half" idx="10"/>
          </p:nvPr>
        </p:nvSpPr>
        <p:spPr/>
        <p:txBody>
          <a:bodyPr/>
          <a:lstStyle>
            <a:lvl1pPr>
              <a:defRPr/>
            </a:lvl1pPr>
          </a:lstStyle>
          <a:p>
            <a:pPr>
              <a:defRPr/>
            </a:pPr>
            <a:fld id="{CA6DD69F-5458-487F-B0D1-B105DD914BB4}" type="datetime1">
              <a:rPr lang="en-US"/>
              <a:pPr>
                <a:defRPr/>
              </a:pPr>
              <a:t>4/12/2023</a:t>
            </a:fld>
            <a:endParaRPr lang="en-US"/>
          </a:p>
        </p:txBody>
      </p:sp>
      <p:sp>
        <p:nvSpPr>
          <p:cNvPr id="6"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7" name="Slide Number Placeholder 17"/>
          <p:cNvSpPr>
            <a:spLocks noGrp="1"/>
          </p:cNvSpPr>
          <p:nvPr>
            <p:ph type="sldNum" sz="quarter" idx="12"/>
          </p:nvPr>
        </p:nvSpPr>
        <p:spPr/>
        <p:txBody>
          <a:bodyPr/>
          <a:lstStyle>
            <a:lvl1pPr>
              <a:defRPr/>
            </a:lvl1pPr>
          </a:lstStyle>
          <a:p>
            <a:pPr>
              <a:defRPr/>
            </a:pPr>
            <a:fld id="{6984C32D-DFC8-45E0-8C5F-482674ABBFE6}" type="slidenum">
              <a:rPr lang="en-US"/>
              <a:pPr>
                <a:defRPr/>
              </a:pPr>
              <a:t>‹#›</a:t>
            </a:fld>
            <a:endParaRPr lang="en-US"/>
          </a:p>
        </p:txBody>
      </p:sp>
    </p:spTree>
    <p:extLst>
      <p:ext uri="{BB962C8B-B14F-4D97-AF65-F5344CB8AC3E}">
        <p14:creationId xmlns:p14="http://schemas.microsoft.com/office/powerpoint/2010/main" val="276898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p:cNvSpPr>
            <a:spLocks noGrp="1"/>
          </p:cNvSpPr>
          <p:nvPr>
            <p:ph type="dt" sz="half" idx="10"/>
          </p:nvPr>
        </p:nvSpPr>
        <p:spPr/>
        <p:txBody>
          <a:bodyPr/>
          <a:lstStyle>
            <a:lvl1pPr>
              <a:defRPr/>
            </a:lvl1pPr>
          </a:lstStyle>
          <a:p>
            <a:pPr>
              <a:defRPr/>
            </a:pPr>
            <a:fld id="{D537AC4C-CE19-4A86-A711-AFF67773D95D}" type="datetime1">
              <a:rPr lang="en-US"/>
              <a:pPr>
                <a:defRPr/>
              </a:pPr>
              <a:t>4/12/2023</a:t>
            </a:fld>
            <a:endParaRPr lang="en-US"/>
          </a:p>
        </p:txBody>
      </p:sp>
      <p:sp>
        <p:nvSpPr>
          <p:cNvPr id="5"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6" name="Slide Number Placeholder 17"/>
          <p:cNvSpPr>
            <a:spLocks noGrp="1"/>
          </p:cNvSpPr>
          <p:nvPr>
            <p:ph type="sldNum" sz="quarter" idx="12"/>
          </p:nvPr>
        </p:nvSpPr>
        <p:spPr/>
        <p:txBody>
          <a:bodyPr/>
          <a:lstStyle>
            <a:lvl1pPr>
              <a:defRPr/>
            </a:lvl1pPr>
          </a:lstStyle>
          <a:p>
            <a:pPr>
              <a:defRPr/>
            </a:pPr>
            <a:fld id="{8B5C5FEE-B7AA-40E1-A9A9-4E7AE79B89F1}" type="slidenum">
              <a:rPr lang="en-US"/>
              <a:pPr>
                <a:defRPr/>
              </a:pPr>
              <a:t>‹#›</a:t>
            </a:fld>
            <a:endParaRPr lang="en-US"/>
          </a:p>
        </p:txBody>
      </p:sp>
    </p:spTree>
    <p:extLst>
      <p:ext uri="{BB962C8B-B14F-4D97-AF65-F5344CB8AC3E}">
        <p14:creationId xmlns:p14="http://schemas.microsoft.com/office/powerpoint/2010/main" val="196704143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Snip and Round Single Corner Rectangle 4"/>
          <p:cNvSpPr/>
          <p:nvPr/>
        </p:nvSpPr>
        <p:spPr>
          <a:xfrm rot="420000" flipV="1">
            <a:off x="3165475" y="1108075"/>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endParaRPr>
          </a:p>
        </p:txBody>
      </p:sp>
      <p:sp>
        <p:nvSpPr>
          <p:cNvPr id="6" name="Right Triangle 5"/>
          <p:cNvSpPr/>
          <p:nvPr/>
        </p:nvSpPr>
        <p:spPr>
          <a:xfrm rot="420000" flipV="1">
            <a:off x="8004175" y="5359400"/>
            <a:ext cx="155575" cy="155575"/>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endParaRPr>
          </a:p>
        </p:txBody>
      </p:sp>
      <p:sp>
        <p:nvSpPr>
          <p:cNvPr id="7" name="Freeform 6"/>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a:lstStyle/>
          <a:p>
            <a:pPr>
              <a:defRPr/>
            </a:pPr>
            <a:endParaRPr lang="en-US">
              <a:solidFill>
                <a:prstClr val="black"/>
              </a:solidFill>
            </a:endParaRPr>
          </a:p>
        </p:txBody>
      </p:sp>
      <p:sp>
        <p:nvSpPr>
          <p:cNvPr id="8" name="Freeform 7"/>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a:lstStyle/>
          <a:p>
            <a:pPr>
              <a:defRPr/>
            </a:pPr>
            <a:endParaRPr lang="en-US">
              <a:solidFill>
                <a:prstClr val="black"/>
              </a:solidFill>
            </a:endParaRPr>
          </a:p>
        </p:txBody>
      </p:sp>
      <p:sp>
        <p:nvSpPr>
          <p:cNvPr id="2" name="Title 1"/>
          <p:cNvSpPr>
            <a:spLocks noGrp="1"/>
          </p:cNvSpPr>
          <p:nvPr>
            <p:ph type="title"/>
          </p:nvPr>
        </p:nvSpPr>
        <p:spPr>
          <a:xfrm>
            <a:off x="609600" y="1176996"/>
            <a:ext cx="2212848" cy="1582621"/>
          </a:xfrm>
        </p:spPr>
        <p:txBody>
          <a:bodyPr lIns="45720" rIns="45720" bIns="45720"/>
          <a:lstStyle>
            <a:lvl1pPr algn="l">
              <a:buNone/>
              <a:defRPr sz="2000" b="1">
                <a:solidFill>
                  <a:schemeClr val="tx2"/>
                </a:solidFill>
              </a:defRPr>
            </a:lvl1pPr>
          </a:lstStyle>
          <a:p>
            <a:r>
              <a:rPr lang="en-US"/>
              <a:t>Click to edit Master title style</a:t>
            </a:r>
          </a:p>
        </p:txBody>
      </p:sp>
      <p:sp>
        <p:nvSpPr>
          <p:cNvPr id="4" name="Text Placeholder 3"/>
          <p:cNvSpPr>
            <a:spLocks noGrp="1"/>
          </p:cNvSpPr>
          <p:nvPr>
            <p:ph type="body" sz="half" idx="2"/>
          </p:nvPr>
        </p:nvSpPr>
        <p:spPr>
          <a:xfrm>
            <a:off x="609600" y="2828785"/>
            <a:ext cx="2209800" cy="2179320"/>
          </a:xfrm>
        </p:spPr>
        <p:txBody>
          <a:bodyPr lIns="64008" rIns="45720"/>
          <a:lstStyle>
            <a:lvl1pPr marL="0" indent="0" algn="l">
              <a:spcBef>
                <a:spcPts val="250"/>
              </a:spcBef>
              <a:buFontTx/>
              <a:buNone/>
              <a:defRPr sz="1300"/>
            </a:lvl1pPr>
            <a:lvl2pPr>
              <a:defRPr sz="1200"/>
            </a:lvl2pPr>
            <a:lvl3pPr>
              <a:defRPr sz="1000"/>
            </a:lvl3pPr>
            <a:lvl4pPr>
              <a:defRPr sz="900"/>
            </a:lvl4pPr>
            <a:lvl5pPr>
              <a:defRPr sz="900"/>
            </a:lvl5pPr>
          </a:lstStyle>
          <a:p>
            <a:pPr lvl="0"/>
            <a:r>
              <a:rPr lang="en-US"/>
              <a:t>Click to edit Master text styles</a:t>
            </a:r>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normAutofit/>
          </a:bodyPr>
          <a:lstStyle>
            <a:lvl1pPr marL="0" indent="0">
              <a:buNone/>
              <a:defRPr sz="3200"/>
            </a:lvl1pPr>
          </a:lstStyle>
          <a:p>
            <a:pPr lvl="0"/>
            <a:r>
              <a:rPr lang="en-US" noProof="0"/>
              <a:t>Click icon to add picture</a:t>
            </a:r>
            <a:endParaRPr lang="en-US" noProof="0" dirty="0"/>
          </a:p>
        </p:txBody>
      </p:sp>
      <p:sp>
        <p:nvSpPr>
          <p:cNvPr id="9" name="Date Placeholder 4"/>
          <p:cNvSpPr>
            <a:spLocks noGrp="1"/>
          </p:cNvSpPr>
          <p:nvPr>
            <p:ph type="dt" sz="half" idx="10"/>
          </p:nvPr>
        </p:nvSpPr>
        <p:spPr/>
        <p:txBody>
          <a:bodyPr/>
          <a:lstStyle>
            <a:lvl1pPr>
              <a:defRPr/>
            </a:lvl1pPr>
          </a:lstStyle>
          <a:p>
            <a:pPr>
              <a:defRPr/>
            </a:pPr>
            <a:fld id="{20DCE251-ED33-4D7C-9C2F-23214FA950F9}" type="datetime1">
              <a:rPr lang="en-US"/>
              <a:pPr>
                <a:defRPr/>
              </a:pPr>
              <a:t>4/12/2023</a:t>
            </a:fld>
            <a:endParaRPr lang="en-US"/>
          </a:p>
        </p:txBody>
      </p:sp>
      <p:sp>
        <p:nvSpPr>
          <p:cNvPr id="10" name="Footer Placeholder 5"/>
          <p:cNvSpPr>
            <a:spLocks noGrp="1"/>
          </p:cNvSpPr>
          <p:nvPr>
            <p:ph type="ftr" sz="quarter" idx="11"/>
          </p:nvPr>
        </p:nvSpPr>
        <p:spPr/>
        <p:txBody>
          <a:bodyPr/>
          <a:lstStyle>
            <a:lvl1pPr>
              <a:defRPr/>
            </a:lvl1pPr>
          </a:lstStyle>
          <a:p>
            <a:pPr>
              <a:defRPr/>
            </a:pPr>
            <a:r>
              <a:rPr lang="en-US"/>
              <a:t>Jaipur National University, Jaipur</a:t>
            </a:r>
          </a:p>
        </p:txBody>
      </p:sp>
      <p:sp>
        <p:nvSpPr>
          <p:cNvPr id="11" name="Slide Number Placeholder 6"/>
          <p:cNvSpPr>
            <a:spLocks noGrp="1"/>
          </p:cNvSpPr>
          <p:nvPr>
            <p:ph type="sldNum" sz="quarter" idx="12"/>
          </p:nvPr>
        </p:nvSpPr>
        <p:spPr>
          <a:xfrm>
            <a:off x="8077200" y="6356350"/>
            <a:ext cx="609600" cy="365125"/>
          </a:xfrm>
        </p:spPr>
        <p:txBody>
          <a:bodyPr/>
          <a:lstStyle>
            <a:lvl1pPr>
              <a:defRPr/>
            </a:lvl1pPr>
          </a:lstStyle>
          <a:p>
            <a:pPr>
              <a:defRPr/>
            </a:pPr>
            <a:fld id="{C82F1C4B-B6F3-4D79-95D2-57D08C767C85}" type="slidenum">
              <a:rPr lang="en-US"/>
              <a:pPr>
                <a:defRPr/>
              </a:pPr>
              <a:t>‹#›</a:t>
            </a:fld>
            <a:endParaRPr lang="en-US"/>
          </a:p>
        </p:txBody>
      </p:sp>
    </p:spTree>
    <p:extLst>
      <p:ext uri="{BB962C8B-B14F-4D97-AF65-F5344CB8AC3E}">
        <p14:creationId xmlns:p14="http://schemas.microsoft.com/office/powerpoint/2010/main" val="3821168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p:cNvSpPr>
            <a:spLocks noGrp="1"/>
          </p:cNvSpPr>
          <p:nvPr>
            <p:ph type="dt" sz="half" idx="10"/>
          </p:nvPr>
        </p:nvSpPr>
        <p:spPr/>
        <p:txBody>
          <a:bodyPr/>
          <a:lstStyle>
            <a:lvl1pPr>
              <a:defRPr/>
            </a:lvl1pPr>
          </a:lstStyle>
          <a:p>
            <a:pPr>
              <a:defRPr/>
            </a:pPr>
            <a:fld id="{098D1F25-7C08-4D05-9016-32686BC31241}" type="datetime1">
              <a:rPr lang="en-US"/>
              <a:pPr>
                <a:defRPr/>
              </a:pPr>
              <a:t>4/12/2023</a:t>
            </a:fld>
            <a:endParaRPr lang="en-US"/>
          </a:p>
        </p:txBody>
      </p:sp>
      <p:sp>
        <p:nvSpPr>
          <p:cNvPr id="5"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6" name="Slide Number Placeholder 17"/>
          <p:cNvSpPr>
            <a:spLocks noGrp="1"/>
          </p:cNvSpPr>
          <p:nvPr>
            <p:ph type="sldNum" sz="quarter" idx="12"/>
          </p:nvPr>
        </p:nvSpPr>
        <p:spPr/>
        <p:txBody>
          <a:bodyPr/>
          <a:lstStyle>
            <a:lvl1pPr>
              <a:defRPr/>
            </a:lvl1pPr>
          </a:lstStyle>
          <a:p>
            <a:pPr>
              <a:defRPr/>
            </a:pPr>
            <a:fld id="{C14C508B-C831-4666-994A-ACF7F604999E}" type="slidenum">
              <a:rPr lang="en-US"/>
              <a:pPr>
                <a:defRPr/>
              </a:pPr>
              <a:t>‹#›</a:t>
            </a:fld>
            <a:endParaRPr lang="en-US"/>
          </a:p>
        </p:txBody>
      </p:sp>
    </p:spTree>
    <p:extLst>
      <p:ext uri="{BB962C8B-B14F-4D97-AF65-F5344CB8AC3E}">
        <p14:creationId xmlns:p14="http://schemas.microsoft.com/office/powerpoint/2010/main" val="28123455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914401"/>
            <a:ext cx="2057400" cy="52117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914401"/>
            <a:ext cx="6019800" cy="5211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9"/>
          <p:cNvSpPr>
            <a:spLocks noGrp="1"/>
          </p:cNvSpPr>
          <p:nvPr>
            <p:ph type="dt" sz="half" idx="10"/>
          </p:nvPr>
        </p:nvSpPr>
        <p:spPr/>
        <p:txBody>
          <a:bodyPr/>
          <a:lstStyle>
            <a:lvl1pPr>
              <a:defRPr/>
            </a:lvl1pPr>
          </a:lstStyle>
          <a:p>
            <a:pPr>
              <a:defRPr/>
            </a:pPr>
            <a:fld id="{444926B6-60AD-44C1-81CE-33DEC5C15370}" type="datetime1">
              <a:rPr lang="en-US"/>
              <a:pPr>
                <a:defRPr/>
              </a:pPr>
              <a:t>4/12/2023</a:t>
            </a:fld>
            <a:endParaRPr lang="en-US"/>
          </a:p>
        </p:txBody>
      </p:sp>
      <p:sp>
        <p:nvSpPr>
          <p:cNvPr id="5"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6" name="Slide Number Placeholder 17"/>
          <p:cNvSpPr>
            <a:spLocks noGrp="1"/>
          </p:cNvSpPr>
          <p:nvPr>
            <p:ph type="sldNum" sz="quarter" idx="12"/>
          </p:nvPr>
        </p:nvSpPr>
        <p:spPr/>
        <p:txBody>
          <a:bodyPr/>
          <a:lstStyle>
            <a:lvl1pPr>
              <a:defRPr/>
            </a:lvl1pPr>
          </a:lstStyle>
          <a:p>
            <a:pPr>
              <a:defRPr/>
            </a:pPr>
            <a:fld id="{8BA79585-1710-42FC-B8DD-75F8FCC87B60}" type="slidenum">
              <a:rPr lang="en-US"/>
              <a:pPr>
                <a:defRPr/>
              </a:pPr>
              <a:t>‹#›</a:t>
            </a:fld>
            <a:endParaRPr lang="en-US"/>
          </a:p>
        </p:txBody>
      </p:sp>
    </p:spTree>
    <p:extLst>
      <p:ext uri="{BB962C8B-B14F-4D97-AF65-F5344CB8AC3E}">
        <p14:creationId xmlns:p14="http://schemas.microsoft.com/office/powerpoint/2010/main" val="24152571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
        <p:nvSpPr>
          <p:cNvPr id="10" name="PlaceHolder 2"/>
          <p:cNvSpPr>
            <a:spLocks noGrp="1"/>
          </p:cNvSpPr>
          <p:nvPr>
            <p:ph type="subTitle"/>
          </p:nvPr>
        </p:nvSpPr>
        <p:spPr>
          <a:xfrm>
            <a:off x="457200" y="1935000"/>
            <a:ext cx="8229240" cy="4389480"/>
          </a:xfrm>
          <a:prstGeom prst="rect">
            <a:avLst/>
          </a:prstGeom>
        </p:spPr>
        <p:txBody>
          <a:bodyPr lIns="0" tIns="0" rIns="0" bIns="0" anchor="ctr"/>
          <a:lstStyle/>
          <a:p>
            <a:pPr algn="ct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
        <p:nvSpPr>
          <p:cNvPr id="12" name="PlaceHolder 2"/>
          <p:cNvSpPr>
            <a:spLocks noGrp="1"/>
          </p:cNvSpPr>
          <p:nvPr>
            <p:ph type="body"/>
          </p:nvPr>
        </p:nvSpPr>
        <p:spPr>
          <a:xfrm>
            <a:off x="457200" y="1935000"/>
            <a:ext cx="8229240" cy="4389120"/>
          </a:xfrm>
          <a:prstGeom prst="rect">
            <a:avLst/>
          </a:prstGeom>
        </p:spPr>
        <p:txBody>
          <a:bodyPr lIns="0" tIns="0" rIns="0" bIns="0"/>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
        <p:nvSpPr>
          <p:cNvPr id="14" name="PlaceHolder 2"/>
          <p:cNvSpPr>
            <a:spLocks noGrp="1"/>
          </p:cNvSpPr>
          <p:nvPr>
            <p:ph type="body"/>
          </p:nvPr>
        </p:nvSpPr>
        <p:spPr>
          <a:xfrm>
            <a:off x="457200" y="1935000"/>
            <a:ext cx="4015800" cy="4389120"/>
          </a:xfrm>
          <a:prstGeom prst="rect">
            <a:avLst/>
          </a:prstGeom>
        </p:spPr>
        <p:txBody>
          <a:bodyPr lIns="0" tIns="0" rIns="0" bIns="0"/>
          <a:lstStyle/>
          <a:p>
            <a:endParaRPr/>
          </a:p>
        </p:txBody>
      </p:sp>
      <p:sp>
        <p:nvSpPr>
          <p:cNvPr id="15" name="PlaceHolder 3"/>
          <p:cNvSpPr>
            <a:spLocks noGrp="1"/>
          </p:cNvSpPr>
          <p:nvPr>
            <p:ph type="body"/>
          </p:nvPr>
        </p:nvSpPr>
        <p:spPr>
          <a:xfrm>
            <a:off x="4674240" y="1935000"/>
            <a:ext cx="4015800" cy="4389120"/>
          </a:xfrm>
          <a:prstGeom prst="rect">
            <a:avLst/>
          </a:prstGeom>
        </p:spPr>
        <p:txBody>
          <a:bodyPr lIns="0" tIns="0" rIns="0" bIns="0"/>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6"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7" name="PlaceHolder 1"/>
          <p:cNvSpPr>
            <a:spLocks noGrp="1"/>
          </p:cNvSpPr>
          <p:nvPr>
            <p:ph type="subTitle"/>
          </p:nvPr>
        </p:nvSpPr>
        <p:spPr>
          <a:xfrm>
            <a:off x="457200" y="704880"/>
            <a:ext cx="8229240" cy="5298120"/>
          </a:xfrm>
          <a:prstGeom prst="rect">
            <a:avLst/>
          </a:prstGeom>
        </p:spPr>
        <p:txBody>
          <a:bodyPr lIns="0" tIns="0" rIns="0" bIns="0" anchor="ctr"/>
          <a:lstStyle/>
          <a:p>
            <a:pPr algn="ct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
        <p:nvSpPr>
          <p:cNvPr id="19" name="PlaceHolder 2"/>
          <p:cNvSpPr>
            <a:spLocks noGrp="1"/>
          </p:cNvSpPr>
          <p:nvPr>
            <p:ph type="body"/>
          </p:nvPr>
        </p:nvSpPr>
        <p:spPr>
          <a:xfrm>
            <a:off x="457200" y="1935000"/>
            <a:ext cx="4015800" cy="2093400"/>
          </a:xfrm>
          <a:prstGeom prst="rect">
            <a:avLst/>
          </a:prstGeom>
        </p:spPr>
        <p:txBody>
          <a:bodyPr lIns="0" tIns="0" rIns="0" bIns="0"/>
          <a:lstStyle/>
          <a:p>
            <a:endParaRPr/>
          </a:p>
        </p:txBody>
      </p:sp>
      <p:sp>
        <p:nvSpPr>
          <p:cNvPr id="20" name="PlaceHolder 3"/>
          <p:cNvSpPr>
            <a:spLocks noGrp="1"/>
          </p:cNvSpPr>
          <p:nvPr>
            <p:ph type="body"/>
          </p:nvPr>
        </p:nvSpPr>
        <p:spPr>
          <a:xfrm>
            <a:off x="457200" y="4227840"/>
            <a:ext cx="4015800" cy="2093400"/>
          </a:xfrm>
          <a:prstGeom prst="rect">
            <a:avLst/>
          </a:prstGeom>
        </p:spPr>
        <p:txBody>
          <a:bodyPr lIns="0" tIns="0" rIns="0" bIns="0"/>
          <a:lstStyle/>
          <a:p>
            <a:endParaRPr/>
          </a:p>
        </p:txBody>
      </p:sp>
      <p:sp>
        <p:nvSpPr>
          <p:cNvPr id="21" name="PlaceHolder 4"/>
          <p:cNvSpPr>
            <a:spLocks noGrp="1"/>
          </p:cNvSpPr>
          <p:nvPr>
            <p:ph type="body"/>
          </p:nvPr>
        </p:nvSpPr>
        <p:spPr>
          <a:xfrm>
            <a:off x="4674240" y="1935000"/>
            <a:ext cx="4015800" cy="4389120"/>
          </a:xfrm>
          <a:prstGeom prst="rect">
            <a:avLst/>
          </a:prstGeom>
        </p:spPr>
        <p:txBody>
          <a:bodyPr lIns="0" tIns="0" rIns="0" bIns="0"/>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530352" y="1316736"/>
            <a:ext cx="7772400" cy="1362456"/>
          </a:xfrm>
          <a:ln>
            <a:noFill/>
          </a:ln>
        </p:spPr>
        <p:txBody>
          <a:bodyPr tIns="0">
            <a:noAutofit/>
            <a:scene3d>
              <a:camera prst="orthographicFront"/>
              <a:lightRig rig="freezing" dir="t">
                <a:rot lat="0" lon="0" rev="5640000"/>
              </a:lightRig>
            </a:scene3d>
            <a:sp3d prstMaterial="flat">
              <a:bevelT w="38100" h="38100"/>
            </a:sp3d>
          </a:bodyPr>
          <a:lstStyle>
            <a:lvl1pPr algn="l" rtl="0">
              <a:spcBef>
                <a:spcPct val="0"/>
              </a:spcBef>
              <a:buNone/>
              <a:defRPr lang="en-US" sz="5600" b="1" cap="none" baseline="0" dirty="0">
                <a:ln w="635">
                  <a:noFill/>
                </a:ln>
                <a:solidFill>
                  <a:schemeClr val="accent4">
                    <a:tint val="90000"/>
                    <a:satMod val="125000"/>
                  </a:schemeClr>
                </a:solidFill>
                <a:effectLst>
                  <a:outerShdw blurRad="38100" dist="25400" dir="5400000" algn="tl" rotWithShape="0">
                    <a:srgbClr val="000000">
                      <a:alpha val="43000"/>
                    </a:srgbClr>
                  </a:outerShdw>
                </a:effectLst>
                <a:latin typeface="+mj-lt"/>
                <a:ea typeface="+mj-ea"/>
                <a:cs typeface="+mj-cs"/>
              </a:defRPr>
            </a:lvl1pPr>
          </a:lstStyle>
          <a:p>
            <a:r>
              <a:rPr lang="en-US"/>
              <a:t>Click to edit Master title style</a:t>
            </a:r>
          </a:p>
        </p:txBody>
      </p:sp>
      <p:sp>
        <p:nvSpPr>
          <p:cNvPr id="3" name="Text Placeholder 2"/>
          <p:cNvSpPr>
            <a:spLocks noGrp="1"/>
          </p:cNvSpPr>
          <p:nvPr>
            <p:ph type="body" idx="1"/>
          </p:nvPr>
        </p:nvSpPr>
        <p:spPr>
          <a:xfrm>
            <a:off x="530352" y="2704664"/>
            <a:ext cx="7772400" cy="1509712"/>
          </a:xfrm>
        </p:spPr>
        <p:txBody>
          <a:bodyPr lIns="45720" rIns="45720"/>
          <a:lstStyle>
            <a:lvl1pPr marL="0" indent="0">
              <a:buNone/>
              <a:defRPr sz="22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rgbClr val="D1EAEE"/>
                </a:solidFill>
              </a:defRPr>
            </a:lvl1pPr>
          </a:lstStyle>
          <a:p>
            <a:pPr>
              <a:defRPr/>
            </a:pPr>
            <a:fld id="{EE54A8E2-0F49-4501-B719-81B98511F58F}" type="datetime1">
              <a:rPr lang="en-US"/>
              <a:pPr>
                <a:defRPr/>
              </a:pPr>
              <a:t>4/12/2023</a:t>
            </a:fld>
            <a:endParaRPr lang="en-US"/>
          </a:p>
        </p:txBody>
      </p:sp>
      <p:sp>
        <p:nvSpPr>
          <p:cNvPr id="5" name="Footer Placeholder 4"/>
          <p:cNvSpPr>
            <a:spLocks noGrp="1"/>
          </p:cNvSpPr>
          <p:nvPr>
            <p:ph type="ftr" sz="quarter" idx="11"/>
          </p:nvPr>
        </p:nvSpPr>
        <p:spPr/>
        <p:txBody>
          <a:bodyPr/>
          <a:lstStyle>
            <a:lvl1pPr>
              <a:defRPr>
                <a:solidFill>
                  <a:srgbClr val="D1EAEE"/>
                </a:solidFill>
              </a:defRPr>
            </a:lvl1pPr>
          </a:lstStyle>
          <a:p>
            <a:pPr>
              <a:defRPr/>
            </a:pPr>
            <a:r>
              <a:rPr lang="en-US"/>
              <a:t>Jaipur National University, Jaipur</a:t>
            </a:r>
          </a:p>
        </p:txBody>
      </p:sp>
      <p:sp>
        <p:nvSpPr>
          <p:cNvPr id="6" name="Slide Number Placeholder 5"/>
          <p:cNvSpPr>
            <a:spLocks noGrp="1"/>
          </p:cNvSpPr>
          <p:nvPr>
            <p:ph type="sldNum" sz="quarter" idx="12"/>
          </p:nvPr>
        </p:nvSpPr>
        <p:spPr/>
        <p:txBody>
          <a:bodyPr/>
          <a:lstStyle>
            <a:lvl1pPr>
              <a:defRPr smtClean="0">
                <a:solidFill>
                  <a:srgbClr val="D1EAEE"/>
                </a:solidFill>
              </a:defRPr>
            </a:lvl1pPr>
          </a:lstStyle>
          <a:p>
            <a:pPr>
              <a:defRPr/>
            </a:pPr>
            <a:fld id="{13C4049E-8B51-4E4E-9CEB-0DE9DE49AF0E}" type="slidenum">
              <a:rPr lang="en-US"/>
              <a:pPr>
                <a:defRPr/>
              </a:pPr>
              <a:t>‹#›</a:t>
            </a:fld>
            <a:endParaRPr lang="en-US"/>
          </a:p>
        </p:txBody>
      </p:sp>
    </p:spTree>
    <p:extLst>
      <p:ext uri="{BB962C8B-B14F-4D97-AF65-F5344CB8AC3E}">
        <p14:creationId xmlns:p14="http://schemas.microsoft.com/office/powerpoint/2010/main" val="4186531795"/>
      </p:ext>
    </p:extLst>
  </p:cSld>
  <p:clrMapOvr>
    <a:overrideClrMapping bg1="dk1" tx1="lt1" bg2="dk2" tx2="lt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
        <p:nvSpPr>
          <p:cNvPr id="23" name="PlaceHolder 2"/>
          <p:cNvSpPr>
            <a:spLocks noGrp="1"/>
          </p:cNvSpPr>
          <p:nvPr>
            <p:ph type="body"/>
          </p:nvPr>
        </p:nvSpPr>
        <p:spPr>
          <a:xfrm>
            <a:off x="457200" y="1935000"/>
            <a:ext cx="4015800" cy="4389120"/>
          </a:xfrm>
          <a:prstGeom prst="rect">
            <a:avLst/>
          </a:prstGeom>
        </p:spPr>
        <p:txBody>
          <a:bodyPr lIns="0" tIns="0" rIns="0" bIns="0"/>
          <a:lstStyle/>
          <a:p>
            <a:endParaRPr/>
          </a:p>
        </p:txBody>
      </p:sp>
      <p:sp>
        <p:nvSpPr>
          <p:cNvPr id="24" name="PlaceHolder 3"/>
          <p:cNvSpPr>
            <a:spLocks noGrp="1"/>
          </p:cNvSpPr>
          <p:nvPr>
            <p:ph type="body"/>
          </p:nvPr>
        </p:nvSpPr>
        <p:spPr>
          <a:xfrm>
            <a:off x="4674240" y="1935000"/>
            <a:ext cx="4015800" cy="2093400"/>
          </a:xfrm>
          <a:prstGeom prst="rect">
            <a:avLst/>
          </a:prstGeom>
        </p:spPr>
        <p:txBody>
          <a:bodyPr lIns="0" tIns="0" rIns="0" bIns="0"/>
          <a:lstStyle/>
          <a:p>
            <a:endParaRPr/>
          </a:p>
        </p:txBody>
      </p:sp>
      <p:sp>
        <p:nvSpPr>
          <p:cNvPr id="25" name="PlaceHolder 4"/>
          <p:cNvSpPr>
            <a:spLocks noGrp="1"/>
          </p:cNvSpPr>
          <p:nvPr>
            <p:ph type="body"/>
          </p:nvPr>
        </p:nvSpPr>
        <p:spPr>
          <a:xfrm>
            <a:off x="4674240" y="4227840"/>
            <a:ext cx="4015800" cy="2093400"/>
          </a:xfrm>
          <a:prstGeom prst="rect">
            <a:avLst/>
          </a:prstGeom>
        </p:spPr>
        <p:txBody>
          <a:bodyPr lIns="0" tIns="0" rIns="0" bIns="0"/>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
        <p:nvSpPr>
          <p:cNvPr id="27" name="PlaceHolder 2"/>
          <p:cNvSpPr>
            <a:spLocks noGrp="1"/>
          </p:cNvSpPr>
          <p:nvPr>
            <p:ph type="body"/>
          </p:nvPr>
        </p:nvSpPr>
        <p:spPr>
          <a:xfrm>
            <a:off x="457200" y="1935000"/>
            <a:ext cx="4015800" cy="2093400"/>
          </a:xfrm>
          <a:prstGeom prst="rect">
            <a:avLst/>
          </a:prstGeom>
        </p:spPr>
        <p:txBody>
          <a:bodyPr lIns="0" tIns="0" rIns="0" bIns="0"/>
          <a:lstStyle/>
          <a:p>
            <a:endParaRPr/>
          </a:p>
        </p:txBody>
      </p:sp>
      <p:sp>
        <p:nvSpPr>
          <p:cNvPr id="28" name="PlaceHolder 3"/>
          <p:cNvSpPr>
            <a:spLocks noGrp="1"/>
          </p:cNvSpPr>
          <p:nvPr>
            <p:ph type="body"/>
          </p:nvPr>
        </p:nvSpPr>
        <p:spPr>
          <a:xfrm>
            <a:off x="4674240" y="1935000"/>
            <a:ext cx="4015800" cy="2093400"/>
          </a:xfrm>
          <a:prstGeom prst="rect">
            <a:avLst/>
          </a:prstGeom>
        </p:spPr>
        <p:txBody>
          <a:bodyPr lIns="0" tIns="0" rIns="0" bIns="0"/>
          <a:lstStyle/>
          <a:p>
            <a:endParaRPr/>
          </a:p>
        </p:txBody>
      </p:sp>
      <p:sp>
        <p:nvSpPr>
          <p:cNvPr id="29" name="PlaceHolder 4"/>
          <p:cNvSpPr>
            <a:spLocks noGrp="1"/>
          </p:cNvSpPr>
          <p:nvPr>
            <p:ph type="body"/>
          </p:nvPr>
        </p:nvSpPr>
        <p:spPr>
          <a:xfrm>
            <a:off x="457200" y="4227840"/>
            <a:ext cx="8229240" cy="2093400"/>
          </a:xfrm>
          <a:prstGeom prst="rect">
            <a:avLst/>
          </a:prstGeom>
        </p:spPr>
        <p:txBody>
          <a:bodyPr lIns="0" tIns="0" rIns="0" bIns="0"/>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
        <p:nvSpPr>
          <p:cNvPr id="31" name="PlaceHolder 2"/>
          <p:cNvSpPr>
            <a:spLocks noGrp="1"/>
          </p:cNvSpPr>
          <p:nvPr>
            <p:ph type="body"/>
          </p:nvPr>
        </p:nvSpPr>
        <p:spPr>
          <a:xfrm>
            <a:off x="457200" y="1935000"/>
            <a:ext cx="8229240" cy="2093400"/>
          </a:xfrm>
          <a:prstGeom prst="rect">
            <a:avLst/>
          </a:prstGeom>
        </p:spPr>
        <p:txBody>
          <a:bodyPr lIns="0" tIns="0" rIns="0" bIns="0"/>
          <a:lstStyle/>
          <a:p>
            <a:endParaRPr/>
          </a:p>
        </p:txBody>
      </p:sp>
      <p:sp>
        <p:nvSpPr>
          <p:cNvPr id="32" name="PlaceHolder 3"/>
          <p:cNvSpPr>
            <a:spLocks noGrp="1"/>
          </p:cNvSpPr>
          <p:nvPr>
            <p:ph type="body"/>
          </p:nvPr>
        </p:nvSpPr>
        <p:spPr>
          <a:xfrm>
            <a:off x="457200" y="4227840"/>
            <a:ext cx="8229240" cy="2093400"/>
          </a:xfrm>
          <a:prstGeom prst="rect">
            <a:avLst/>
          </a:prstGeom>
        </p:spPr>
        <p:txBody>
          <a:bodyPr lIns="0" tIns="0" rIns="0" bIns="0"/>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
        <p:nvSpPr>
          <p:cNvPr id="34" name="PlaceHolder 2"/>
          <p:cNvSpPr>
            <a:spLocks noGrp="1"/>
          </p:cNvSpPr>
          <p:nvPr>
            <p:ph type="body"/>
          </p:nvPr>
        </p:nvSpPr>
        <p:spPr>
          <a:xfrm>
            <a:off x="457200" y="1935000"/>
            <a:ext cx="4015800" cy="2093400"/>
          </a:xfrm>
          <a:prstGeom prst="rect">
            <a:avLst/>
          </a:prstGeom>
        </p:spPr>
        <p:txBody>
          <a:bodyPr lIns="0" tIns="0" rIns="0" bIns="0"/>
          <a:lstStyle/>
          <a:p>
            <a:endParaRPr/>
          </a:p>
        </p:txBody>
      </p:sp>
      <p:sp>
        <p:nvSpPr>
          <p:cNvPr id="35" name="PlaceHolder 3"/>
          <p:cNvSpPr>
            <a:spLocks noGrp="1"/>
          </p:cNvSpPr>
          <p:nvPr>
            <p:ph type="body"/>
          </p:nvPr>
        </p:nvSpPr>
        <p:spPr>
          <a:xfrm>
            <a:off x="4674240" y="1935000"/>
            <a:ext cx="4015800" cy="2093400"/>
          </a:xfrm>
          <a:prstGeom prst="rect">
            <a:avLst/>
          </a:prstGeom>
        </p:spPr>
        <p:txBody>
          <a:bodyPr lIns="0" tIns="0" rIns="0" bIns="0"/>
          <a:lstStyle/>
          <a:p>
            <a:endParaRPr/>
          </a:p>
        </p:txBody>
      </p:sp>
      <p:sp>
        <p:nvSpPr>
          <p:cNvPr id="36" name="PlaceHolder 4"/>
          <p:cNvSpPr>
            <a:spLocks noGrp="1"/>
          </p:cNvSpPr>
          <p:nvPr>
            <p:ph type="body"/>
          </p:nvPr>
        </p:nvSpPr>
        <p:spPr>
          <a:xfrm>
            <a:off x="4674240" y="4227840"/>
            <a:ext cx="4015800" cy="2093400"/>
          </a:xfrm>
          <a:prstGeom prst="rect">
            <a:avLst/>
          </a:prstGeom>
        </p:spPr>
        <p:txBody>
          <a:bodyPr lIns="0" tIns="0" rIns="0" bIns="0"/>
          <a:lstStyle/>
          <a:p>
            <a:endParaRPr/>
          </a:p>
        </p:txBody>
      </p:sp>
      <p:sp>
        <p:nvSpPr>
          <p:cNvPr id="37" name="PlaceHolder 5"/>
          <p:cNvSpPr>
            <a:spLocks noGrp="1"/>
          </p:cNvSpPr>
          <p:nvPr>
            <p:ph type="body"/>
          </p:nvPr>
        </p:nvSpPr>
        <p:spPr>
          <a:xfrm>
            <a:off x="457200" y="4227840"/>
            <a:ext cx="4015800" cy="2093400"/>
          </a:xfrm>
          <a:prstGeom prst="rect">
            <a:avLst/>
          </a:prstGeom>
        </p:spPr>
        <p:txBody>
          <a:bodyPr lIns="0" tIns="0" rIns="0" bIns="0"/>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704880"/>
            <a:ext cx="8229240" cy="1143000"/>
          </a:xfrm>
          <a:prstGeom prst="rect">
            <a:avLst/>
          </a:prstGeom>
        </p:spPr>
        <p:txBody>
          <a:bodyPr lIns="0" tIns="0" rIns="0" bIns="0" anchor="ctr"/>
          <a:lstStyle/>
          <a:p>
            <a:endParaRPr/>
          </a:p>
        </p:txBody>
      </p:sp>
      <p:sp>
        <p:nvSpPr>
          <p:cNvPr id="39" name="PlaceHolder 2"/>
          <p:cNvSpPr>
            <a:spLocks noGrp="1"/>
          </p:cNvSpPr>
          <p:nvPr>
            <p:ph type="body"/>
          </p:nvPr>
        </p:nvSpPr>
        <p:spPr>
          <a:xfrm>
            <a:off x="457200" y="1935000"/>
            <a:ext cx="8229240" cy="4389120"/>
          </a:xfrm>
          <a:prstGeom prst="rect">
            <a:avLst/>
          </a:prstGeom>
        </p:spPr>
        <p:txBody>
          <a:bodyPr lIns="0" tIns="0" rIns="0" bIns="0"/>
          <a:lstStyle/>
          <a:p>
            <a:endParaRPr/>
          </a:p>
        </p:txBody>
      </p:sp>
      <p:sp>
        <p:nvSpPr>
          <p:cNvPr id="40" name="PlaceHolder 3"/>
          <p:cNvSpPr>
            <a:spLocks noGrp="1"/>
          </p:cNvSpPr>
          <p:nvPr>
            <p:ph type="body"/>
          </p:nvPr>
        </p:nvSpPr>
        <p:spPr>
          <a:xfrm>
            <a:off x="457200" y="1935000"/>
            <a:ext cx="8229240" cy="4389120"/>
          </a:xfrm>
          <a:prstGeom prst="rect">
            <a:avLst/>
          </a:prstGeom>
        </p:spPr>
        <p:txBody>
          <a:bodyPr lIns="0" tIns="0" rIns="0" bIns="0"/>
          <a:lstStyle/>
          <a:p>
            <a:endParaRPr/>
          </a:p>
        </p:txBody>
      </p:sp>
      <p:pic>
        <p:nvPicPr>
          <p:cNvPr id="41" name="Picture 40"/>
          <p:cNvPicPr/>
          <p:nvPr/>
        </p:nvPicPr>
        <p:blipFill>
          <a:blip r:embed="rId2"/>
          <a:stretch>
            <a:fillRect/>
          </a:stretch>
        </p:blipFill>
        <p:spPr>
          <a:xfrm>
            <a:off x="1821240" y="1935000"/>
            <a:ext cx="5500800" cy="4389120"/>
          </a:xfrm>
          <a:prstGeom prst="rect">
            <a:avLst/>
          </a:prstGeom>
          <a:ln>
            <a:noFill/>
          </a:ln>
        </p:spPr>
      </p:pic>
      <p:pic>
        <p:nvPicPr>
          <p:cNvPr id="42" name="Picture 41"/>
          <p:cNvPicPr/>
          <p:nvPr/>
        </p:nvPicPr>
        <p:blipFill>
          <a:blip r:embed="rId2"/>
          <a:stretch>
            <a:fillRect/>
          </a:stretch>
        </p:blipFill>
        <p:spPr>
          <a:xfrm>
            <a:off x="1821240" y="1935000"/>
            <a:ext cx="5500800" cy="4389120"/>
          </a:xfrm>
          <a:prstGeom prst="rect">
            <a:avLst/>
          </a:prstGeom>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p>
            <a:r>
              <a:rPr lang="en-US"/>
              <a:t>Click to edit Master title style</a:t>
            </a:r>
          </a:p>
        </p:txBody>
      </p:sp>
      <p:sp>
        <p:nvSpPr>
          <p:cNvPr id="3" name="Content Placeholder 2"/>
          <p:cNvSpPr>
            <a:spLocks noGrp="1"/>
          </p:cNvSpPr>
          <p:nvPr>
            <p:ph sz="half" idx="1"/>
          </p:nvPr>
        </p:nvSpPr>
        <p:spPr>
          <a:xfrm>
            <a:off x="457200" y="1920085"/>
            <a:ext cx="4038600" cy="4434840"/>
          </a:xfrm>
        </p:spPr>
        <p:txBody>
          <a:bodyPr/>
          <a:lstStyle>
            <a:lvl1pPr>
              <a:defRPr sz="26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20085"/>
            <a:ext cx="4038600" cy="4434840"/>
          </a:xfrm>
        </p:spPr>
        <p:txBody>
          <a:bodyPr/>
          <a:lstStyle>
            <a:lvl1pPr>
              <a:defRPr sz="2600"/>
            </a:lvl1pPr>
            <a:lvl2pPr>
              <a:defRPr sz="2400"/>
            </a:lvl2pPr>
            <a:lvl3pPr>
              <a:defRPr sz="20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9"/>
          <p:cNvSpPr>
            <a:spLocks noGrp="1"/>
          </p:cNvSpPr>
          <p:nvPr>
            <p:ph type="dt" sz="half" idx="10"/>
          </p:nvPr>
        </p:nvSpPr>
        <p:spPr/>
        <p:txBody>
          <a:bodyPr/>
          <a:lstStyle>
            <a:lvl1pPr>
              <a:defRPr/>
            </a:lvl1pPr>
          </a:lstStyle>
          <a:p>
            <a:pPr>
              <a:defRPr/>
            </a:pPr>
            <a:fld id="{603CF443-6A52-42DD-A957-A002B07E7089}" type="datetime1">
              <a:rPr lang="en-US"/>
              <a:pPr>
                <a:defRPr/>
              </a:pPr>
              <a:t>4/12/2023</a:t>
            </a:fld>
            <a:endParaRPr lang="en-US"/>
          </a:p>
        </p:txBody>
      </p:sp>
      <p:sp>
        <p:nvSpPr>
          <p:cNvPr id="6"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7" name="Slide Number Placeholder 17"/>
          <p:cNvSpPr>
            <a:spLocks noGrp="1"/>
          </p:cNvSpPr>
          <p:nvPr>
            <p:ph type="sldNum" sz="quarter" idx="12"/>
          </p:nvPr>
        </p:nvSpPr>
        <p:spPr/>
        <p:txBody>
          <a:bodyPr/>
          <a:lstStyle>
            <a:lvl1pPr>
              <a:defRPr/>
            </a:lvl1pPr>
          </a:lstStyle>
          <a:p>
            <a:pPr>
              <a:defRPr/>
            </a:pPr>
            <a:fld id="{DF22DB35-CE66-4D65-96CD-E2635F707DE3}" type="slidenum">
              <a:rPr lang="en-US"/>
              <a:pPr>
                <a:defRPr/>
              </a:pPr>
              <a:t>‹#›</a:t>
            </a:fld>
            <a:endParaRPr lang="en-US"/>
          </a:p>
        </p:txBody>
      </p:sp>
    </p:spTree>
    <p:extLst>
      <p:ext uri="{BB962C8B-B14F-4D97-AF65-F5344CB8AC3E}">
        <p14:creationId xmlns:p14="http://schemas.microsoft.com/office/powerpoint/2010/main" val="6927111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855248"/>
            <a:ext cx="4040188" cy="659352"/>
          </a:xfrm>
        </p:spPr>
        <p:txBody>
          <a:bodyPr lIns="45720" tIns="0" rIns="45720" bIns="0" anchor="ctr">
            <a:noAutofit/>
          </a:bodyP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4" name="Text Placeholder 3"/>
          <p:cNvSpPr>
            <a:spLocks noGrp="1"/>
          </p:cNvSpPr>
          <p:nvPr>
            <p:ph type="body" sz="half" idx="3"/>
          </p:nvPr>
        </p:nvSpPr>
        <p:spPr>
          <a:xfrm>
            <a:off x="4645025" y="1859757"/>
            <a:ext cx="4041775" cy="654843"/>
          </a:xfrm>
        </p:spPr>
        <p:txBody>
          <a:bodyPr lIns="45720" tIns="0" rIns="45720" bIns="0" anchor="ctr"/>
          <a:lstStyle>
            <a:lvl1pPr marL="0" indent="0">
              <a:buNone/>
              <a:defRPr sz="2400" b="1" cap="none" baseline="0">
                <a:solidFill>
                  <a:schemeClr val="tx2"/>
                </a:solidFill>
                <a:effectLst/>
              </a:defRPr>
            </a:lvl1pPr>
            <a:lvl2pPr>
              <a:buNone/>
              <a:defRPr sz="2000" b="1"/>
            </a:lvl2pPr>
            <a:lvl3pPr>
              <a:buNone/>
              <a:defRPr sz="1800" b="1"/>
            </a:lvl3pPr>
            <a:lvl4pPr>
              <a:buNone/>
              <a:defRPr sz="1600" b="1"/>
            </a:lvl4pPr>
            <a:lvl5pPr>
              <a:buNone/>
              <a:defRPr sz="1600" b="1"/>
            </a:lvl5pPr>
          </a:lstStyle>
          <a:p>
            <a:pPr lvl="0"/>
            <a:r>
              <a:rPr lang="en-US"/>
              <a:t>Click to edit Master text styles</a:t>
            </a:r>
          </a:p>
        </p:txBody>
      </p:sp>
      <p:sp>
        <p:nvSpPr>
          <p:cNvPr id="5" name="Content Placeholder 4"/>
          <p:cNvSpPr>
            <a:spLocks noGrp="1"/>
          </p:cNvSpPr>
          <p:nvPr>
            <p:ph sz="quarter" idx="2"/>
          </p:nvPr>
        </p:nvSpPr>
        <p:spPr>
          <a:xfrm>
            <a:off x="457200" y="2514600"/>
            <a:ext cx="4040188" cy="3845720"/>
          </a:xfrm>
        </p:spPr>
        <p:txBody>
          <a:bodyPr tIns="0"/>
          <a:lstStyle>
            <a:lvl1pPr>
              <a:defRPr sz="22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645025" y="2514600"/>
            <a:ext cx="4041775" cy="3845720"/>
          </a:xfrm>
        </p:spPr>
        <p:txBody>
          <a:bodyPr tIns="0"/>
          <a:lstStyle>
            <a:lvl1pPr>
              <a:defRPr sz="22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9"/>
          <p:cNvSpPr>
            <a:spLocks noGrp="1"/>
          </p:cNvSpPr>
          <p:nvPr>
            <p:ph type="dt" sz="half" idx="10"/>
          </p:nvPr>
        </p:nvSpPr>
        <p:spPr/>
        <p:txBody>
          <a:bodyPr/>
          <a:lstStyle>
            <a:lvl1pPr>
              <a:defRPr/>
            </a:lvl1pPr>
          </a:lstStyle>
          <a:p>
            <a:pPr>
              <a:defRPr/>
            </a:pPr>
            <a:fld id="{1FEE0E7E-5AF3-49D1-BEA4-716DF31D79C2}" type="datetime1">
              <a:rPr lang="en-US"/>
              <a:pPr>
                <a:defRPr/>
              </a:pPr>
              <a:t>4/12/2023</a:t>
            </a:fld>
            <a:endParaRPr lang="en-US"/>
          </a:p>
        </p:txBody>
      </p:sp>
      <p:sp>
        <p:nvSpPr>
          <p:cNvPr id="8"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9" name="Slide Number Placeholder 17"/>
          <p:cNvSpPr>
            <a:spLocks noGrp="1"/>
          </p:cNvSpPr>
          <p:nvPr>
            <p:ph type="sldNum" sz="quarter" idx="12"/>
          </p:nvPr>
        </p:nvSpPr>
        <p:spPr/>
        <p:txBody>
          <a:bodyPr/>
          <a:lstStyle>
            <a:lvl1pPr>
              <a:defRPr/>
            </a:lvl1pPr>
          </a:lstStyle>
          <a:p>
            <a:pPr>
              <a:defRPr/>
            </a:pPr>
            <a:fld id="{7E7ADEC5-3E52-4CF2-916E-9D41A87C26C5}" type="slidenum">
              <a:rPr lang="en-US"/>
              <a:pPr>
                <a:defRPr/>
              </a:pPr>
              <a:t>‹#›</a:t>
            </a:fld>
            <a:endParaRPr lang="en-US"/>
          </a:p>
        </p:txBody>
      </p:sp>
    </p:spTree>
    <p:extLst>
      <p:ext uri="{BB962C8B-B14F-4D97-AF65-F5344CB8AC3E}">
        <p14:creationId xmlns:p14="http://schemas.microsoft.com/office/powerpoint/2010/main" val="151836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704088"/>
            <a:ext cx="8305800" cy="1143000"/>
          </a:xfrm>
        </p:spPr>
        <p:txBody>
          <a:bodyPr>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5000" b="0">
                <a:ln>
                  <a:noFill/>
                </a:ln>
                <a:solidFill>
                  <a:schemeClr val="tx2"/>
                </a:solidFill>
                <a:effectLst/>
                <a:latin typeface="+mj-lt"/>
                <a:ea typeface="+mj-ea"/>
                <a:cs typeface="+mj-cs"/>
              </a:defRPr>
            </a:lvl1pPr>
          </a:lstStyle>
          <a:p>
            <a:r>
              <a:rPr lang="en-US"/>
              <a:t>Click to edit Master title style</a:t>
            </a:r>
          </a:p>
        </p:txBody>
      </p:sp>
      <p:sp>
        <p:nvSpPr>
          <p:cNvPr id="3" name="Date Placeholder 9"/>
          <p:cNvSpPr>
            <a:spLocks noGrp="1"/>
          </p:cNvSpPr>
          <p:nvPr>
            <p:ph type="dt" sz="half" idx="10"/>
          </p:nvPr>
        </p:nvSpPr>
        <p:spPr/>
        <p:txBody>
          <a:bodyPr/>
          <a:lstStyle>
            <a:lvl1pPr>
              <a:defRPr/>
            </a:lvl1pPr>
          </a:lstStyle>
          <a:p>
            <a:pPr>
              <a:defRPr/>
            </a:pPr>
            <a:fld id="{836A3FBE-FBC8-41AA-B79E-85131C71B478}" type="datetime1">
              <a:rPr lang="en-US"/>
              <a:pPr>
                <a:defRPr/>
              </a:pPr>
              <a:t>4/12/2023</a:t>
            </a:fld>
            <a:endParaRPr lang="en-US"/>
          </a:p>
        </p:txBody>
      </p:sp>
      <p:sp>
        <p:nvSpPr>
          <p:cNvPr id="4"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5" name="Slide Number Placeholder 17"/>
          <p:cNvSpPr>
            <a:spLocks noGrp="1"/>
          </p:cNvSpPr>
          <p:nvPr>
            <p:ph type="sldNum" sz="quarter" idx="12"/>
          </p:nvPr>
        </p:nvSpPr>
        <p:spPr/>
        <p:txBody>
          <a:bodyPr/>
          <a:lstStyle>
            <a:lvl1pPr>
              <a:defRPr/>
            </a:lvl1pPr>
          </a:lstStyle>
          <a:p>
            <a:pPr>
              <a:defRPr/>
            </a:pPr>
            <a:fld id="{0B69D38B-B3A8-4DB1-8C61-306FB00E6D66}" type="slidenum">
              <a:rPr lang="en-US"/>
              <a:pPr>
                <a:defRPr/>
              </a:pPr>
              <a:t>‹#›</a:t>
            </a:fld>
            <a:endParaRPr lang="en-US"/>
          </a:p>
        </p:txBody>
      </p:sp>
    </p:spTree>
    <p:extLst>
      <p:ext uri="{BB962C8B-B14F-4D97-AF65-F5344CB8AC3E}">
        <p14:creationId xmlns:p14="http://schemas.microsoft.com/office/powerpoint/2010/main" val="3503909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9"/>
          <p:cNvSpPr>
            <a:spLocks noGrp="1"/>
          </p:cNvSpPr>
          <p:nvPr>
            <p:ph type="dt" sz="half" idx="10"/>
          </p:nvPr>
        </p:nvSpPr>
        <p:spPr/>
        <p:txBody>
          <a:bodyPr/>
          <a:lstStyle>
            <a:lvl1pPr>
              <a:defRPr/>
            </a:lvl1pPr>
          </a:lstStyle>
          <a:p>
            <a:pPr>
              <a:defRPr/>
            </a:pPr>
            <a:fld id="{D609ACA3-77C4-4607-BCAA-FF5EF59DFAA1}" type="datetime1">
              <a:rPr lang="en-US"/>
              <a:pPr>
                <a:defRPr/>
              </a:pPr>
              <a:t>4/12/2023</a:t>
            </a:fld>
            <a:endParaRPr lang="en-US"/>
          </a:p>
        </p:txBody>
      </p:sp>
      <p:sp>
        <p:nvSpPr>
          <p:cNvPr id="3"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4" name="Slide Number Placeholder 17"/>
          <p:cNvSpPr>
            <a:spLocks noGrp="1"/>
          </p:cNvSpPr>
          <p:nvPr>
            <p:ph type="sldNum" sz="quarter" idx="12"/>
          </p:nvPr>
        </p:nvSpPr>
        <p:spPr/>
        <p:txBody>
          <a:bodyPr/>
          <a:lstStyle>
            <a:lvl1pPr>
              <a:defRPr/>
            </a:lvl1pPr>
          </a:lstStyle>
          <a:p>
            <a:pPr>
              <a:defRPr/>
            </a:pPr>
            <a:fld id="{86050BBA-66D0-41CB-81A9-58693C9A8297}" type="slidenum">
              <a:rPr lang="en-US"/>
              <a:pPr>
                <a:defRPr/>
              </a:pPr>
              <a:t>‹#›</a:t>
            </a:fld>
            <a:endParaRPr lang="en-US"/>
          </a:p>
        </p:txBody>
      </p:sp>
    </p:spTree>
    <p:extLst>
      <p:ext uri="{BB962C8B-B14F-4D97-AF65-F5344CB8AC3E}">
        <p14:creationId xmlns:p14="http://schemas.microsoft.com/office/powerpoint/2010/main" val="2879851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514352"/>
            <a:ext cx="2743200" cy="1162050"/>
          </a:xfrm>
        </p:spPr>
        <p:txBody>
          <a:bodyPr>
            <a:noAutofit/>
          </a:bodyPr>
          <a:lstStyle>
            <a:lvl1pPr algn="l" rtl="0">
              <a:spcBef>
                <a:spcPct val="0"/>
              </a:spcBef>
              <a:buNone/>
              <a:defRPr sz="2600" b="0">
                <a:ln>
                  <a:noFill/>
                </a:ln>
                <a:solidFill>
                  <a:schemeClr val="tx2"/>
                </a:solidFill>
                <a:effectLst/>
                <a:latin typeface="+mj-lt"/>
                <a:ea typeface="+mj-ea"/>
                <a:cs typeface="+mj-cs"/>
              </a:defRPr>
            </a:lvl1pPr>
          </a:lstStyle>
          <a:p>
            <a:r>
              <a:rPr lang="en-US"/>
              <a:t>Click to edit Master title style</a:t>
            </a:r>
          </a:p>
        </p:txBody>
      </p:sp>
      <p:sp>
        <p:nvSpPr>
          <p:cNvPr id="3" name="Text Placeholder 2"/>
          <p:cNvSpPr>
            <a:spLocks noGrp="1"/>
          </p:cNvSpPr>
          <p:nvPr>
            <p:ph type="body" idx="2"/>
          </p:nvPr>
        </p:nvSpPr>
        <p:spPr>
          <a:xfrm>
            <a:off x="685800" y="1676400"/>
            <a:ext cx="2743200" cy="4572000"/>
          </a:xfrm>
        </p:spPr>
        <p:txBody>
          <a:bodyPr lIns="18288" rIns="18288"/>
          <a:lstStyle>
            <a:lvl1pPr marL="0" indent="0" algn="l">
              <a:buNone/>
              <a:defRPr sz="1400"/>
            </a:lvl1pPr>
            <a:lvl2pPr indent="0" algn="l">
              <a:buNone/>
              <a:defRPr sz="1200"/>
            </a:lvl2pPr>
            <a:lvl3pPr indent="0" algn="l">
              <a:buNone/>
              <a:defRPr sz="1000"/>
            </a:lvl3pPr>
            <a:lvl4pPr indent="0" algn="l">
              <a:buNone/>
              <a:defRPr sz="900"/>
            </a:lvl4pPr>
            <a:lvl5pPr indent="0" algn="l">
              <a:buNone/>
              <a:defRPr sz="900"/>
            </a:lvl5pPr>
          </a:lstStyle>
          <a:p>
            <a:pPr lvl="0"/>
            <a:r>
              <a:rPr lang="en-US"/>
              <a:t>Click to edit Master text styles</a:t>
            </a:r>
          </a:p>
        </p:txBody>
      </p:sp>
      <p:sp>
        <p:nvSpPr>
          <p:cNvPr id="4" name="Content Placeholder 3"/>
          <p:cNvSpPr>
            <a:spLocks noGrp="1"/>
          </p:cNvSpPr>
          <p:nvPr>
            <p:ph sz="half" idx="1"/>
          </p:nvPr>
        </p:nvSpPr>
        <p:spPr>
          <a:xfrm>
            <a:off x="3575050" y="1676400"/>
            <a:ext cx="5111750" cy="4572000"/>
          </a:xfrm>
        </p:spPr>
        <p:txBody>
          <a:bodyPr tIns="0"/>
          <a:lstStyle>
            <a:lvl1pPr>
              <a:defRPr sz="2800"/>
            </a:lvl1pPr>
            <a:lvl2pPr>
              <a:defRPr sz="2600"/>
            </a:lvl2pPr>
            <a:lvl3pPr>
              <a:defRPr sz="2400"/>
            </a:lvl3pPr>
            <a:lvl4pPr>
              <a:defRPr sz="20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9"/>
          <p:cNvSpPr>
            <a:spLocks noGrp="1"/>
          </p:cNvSpPr>
          <p:nvPr>
            <p:ph type="dt" sz="half" idx="10"/>
          </p:nvPr>
        </p:nvSpPr>
        <p:spPr/>
        <p:txBody>
          <a:bodyPr/>
          <a:lstStyle>
            <a:lvl1pPr>
              <a:defRPr/>
            </a:lvl1pPr>
          </a:lstStyle>
          <a:p>
            <a:pPr>
              <a:defRPr/>
            </a:pPr>
            <a:fld id="{8BC1A50A-CB99-4E39-A1E8-4850C9300446}" type="datetime1">
              <a:rPr lang="en-US"/>
              <a:pPr>
                <a:defRPr/>
              </a:pPr>
              <a:t>4/12/2023</a:t>
            </a:fld>
            <a:endParaRPr lang="en-US"/>
          </a:p>
        </p:txBody>
      </p:sp>
      <p:sp>
        <p:nvSpPr>
          <p:cNvPr id="6" name="Footer Placeholder 21"/>
          <p:cNvSpPr>
            <a:spLocks noGrp="1"/>
          </p:cNvSpPr>
          <p:nvPr>
            <p:ph type="ftr" sz="quarter" idx="11"/>
          </p:nvPr>
        </p:nvSpPr>
        <p:spPr/>
        <p:txBody>
          <a:bodyPr/>
          <a:lstStyle>
            <a:lvl1pPr>
              <a:defRPr/>
            </a:lvl1pPr>
          </a:lstStyle>
          <a:p>
            <a:pPr>
              <a:defRPr/>
            </a:pPr>
            <a:r>
              <a:rPr lang="en-US"/>
              <a:t>Jaipur National University, Jaipur</a:t>
            </a:r>
          </a:p>
        </p:txBody>
      </p:sp>
      <p:sp>
        <p:nvSpPr>
          <p:cNvPr id="7" name="Slide Number Placeholder 17"/>
          <p:cNvSpPr>
            <a:spLocks noGrp="1"/>
          </p:cNvSpPr>
          <p:nvPr>
            <p:ph type="sldNum" sz="quarter" idx="12"/>
          </p:nvPr>
        </p:nvSpPr>
        <p:spPr/>
        <p:txBody>
          <a:bodyPr/>
          <a:lstStyle>
            <a:lvl1pPr>
              <a:defRPr/>
            </a:lvl1pPr>
          </a:lstStyle>
          <a:p>
            <a:pPr>
              <a:defRPr/>
            </a:pPr>
            <a:fld id="{D6018B7B-2C4C-4DEC-8580-02E18D4EE378}" type="slidenum">
              <a:rPr lang="en-US"/>
              <a:pPr>
                <a:defRPr/>
              </a:pPr>
              <a:t>‹#›</a:t>
            </a:fld>
            <a:endParaRPr lang="en-US"/>
          </a:p>
        </p:txBody>
      </p:sp>
    </p:spTree>
    <p:extLst>
      <p:ext uri="{BB962C8B-B14F-4D97-AF65-F5344CB8AC3E}">
        <p14:creationId xmlns:p14="http://schemas.microsoft.com/office/powerpoint/2010/main" val="1659264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Snip and Round Single Corner Rectangle 4"/>
          <p:cNvSpPr/>
          <p:nvPr/>
        </p:nvSpPr>
        <p:spPr>
          <a:xfrm rot="420000" flipV="1">
            <a:off x="3165475" y="1108075"/>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endParaRPr>
          </a:p>
        </p:txBody>
      </p:sp>
      <p:sp>
        <p:nvSpPr>
          <p:cNvPr id="6" name="Right Triangle 5"/>
          <p:cNvSpPr/>
          <p:nvPr/>
        </p:nvSpPr>
        <p:spPr>
          <a:xfrm rot="420000" flipV="1">
            <a:off x="8004175" y="5359400"/>
            <a:ext cx="155575" cy="155575"/>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anchor="ctr"/>
          <a:lstStyle/>
          <a:p>
            <a:pPr algn="ctr">
              <a:defRPr/>
            </a:pPr>
            <a:endParaRPr lang="en-US">
              <a:solidFill>
                <a:prstClr val="white"/>
              </a:solidFill>
            </a:endParaRPr>
          </a:p>
        </p:txBody>
      </p:sp>
      <p:sp>
        <p:nvSpPr>
          <p:cNvPr id="7" name="Freeform 6"/>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a:lstStyle/>
          <a:p>
            <a:pPr>
              <a:defRPr/>
            </a:pPr>
            <a:endParaRPr lang="en-US">
              <a:solidFill>
                <a:prstClr val="black"/>
              </a:solidFill>
            </a:endParaRPr>
          </a:p>
        </p:txBody>
      </p:sp>
      <p:sp>
        <p:nvSpPr>
          <p:cNvPr id="8" name="Freeform 7"/>
          <p:cNvSpPr>
            <a:spLocks/>
          </p:cNvSpPr>
          <p:nvPr/>
        </p:nvSpPr>
        <p:spPr bwMode="auto">
          <a:xfrm flipV="1">
            <a:off x="4381500" y="6219825"/>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a:lstStyle/>
          <a:p>
            <a:pPr>
              <a:defRPr/>
            </a:pPr>
            <a:endParaRPr lang="en-US">
              <a:solidFill>
                <a:prstClr val="black"/>
              </a:solidFill>
            </a:endParaRPr>
          </a:p>
        </p:txBody>
      </p:sp>
      <p:sp>
        <p:nvSpPr>
          <p:cNvPr id="2" name="Title 1"/>
          <p:cNvSpPr>
            <a:spLocks noGrp="1"/>
          </p:cNvSpPr>
          <p:nvPr>
            <p:ph type="title"/>
          </p:nvPr>
        </p:nvSpPr>
        <p:spPr>
          <a:xfrm>
            <a:off x="609600" y="1176996"/>
            <a:ext cx="2212848" cy="1582621"/>
          </a:xfrm>
        </p:spPr>
        <p:txBody>
          <a:bodyPr lIns="45720" rIns="45720" bIns="45720"/>
          <a:lstStyle>
            <a:lvl1pPr algn="l">
              <a:buNone/>
              <a:defRPr sz="2000" b="1">
                <a:solidFill>
                  <a:schemeClr val="tx2"/>
                </a:solidFill>
              </a:defRPr>
            </a:lvl1pPr>
          </a:lstStyle>
          <a:p>
            <a:r>
              <a:rPr lang="en-US"/>
              <a:t>Click to edit Master title style</a:t>
            </a:r>
          </a:p>
        </p:txBody>
      </p:sp>
      <p:sp>
        <p:nvSpPr>
          <p:cNvPr id="4" name="Text Placeholder 3"/>
          <p:cNvSpPr>
            <a:spLocks noGrp="1"/>
          </p:cNvSpPr>
          <p:nvPr>
            <p:ph type="body" sz="half" idx="2"/>
          </p:nvPr>
        </p:nvSpPr>
        <p:spPr>
          <a:xfrm>
            <a:off x="609600" y="2828785"/>
            <a:ext cx="2209800" cy="2179320"/>
          </a:xfrm>
        </p:spPr>
        <p:txBody>
          <a:bodyPr lIns="64008" rIns="45720"/>
          <a:lstStyle>
            <a:lvl1pPr marL="0" indent="0" algn="l">
              <a:spcBef>
                <a:spcPts val="250"/>
              </a:spcBef>
              <a:buFontTx/>
              <a:buNone/>
              <a:defRPr sz="1300"/>
            </a:lvl1pPr>
            <a:lvl2pPr>
              <a:defRPr sz="1200"/>
            </a:lvl2pPr>
            <a:lvl3pPr>
              <a:defRPr sz="1000"/>
            </a:lvl3pPr>
            <a:lvl4pPr>
              <a:defRPr sz="900"/>
            </a:lvl4pPr>
            <a:lvl5pPr>
              <a:defRPr sz="900"/>
            </a:lvl5pPr>
          </a:lstStyle>
          <a:p>
            <a:pPr lvl="0"/>
            <a:r>
              <a:rPr lang="en-US"/>
              <a:t>Click to edit Master text styles</a:t>
            </a:r>
          </a:p>
        </p:txBody>
      </p:sp>
      <p:sp>
        <p:nvSpPr>
          <p:cNvPr id="3" name="Picture Placeholder 2"/>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a:normAutofit/>
          </a:bodyPr>
          <a:lstStyle>
            <a:lvl1pPr marL="0" indent="0">
              <a:buNone/>
              <a:defRPr sz="3200"/>
            </a:lvl1pPr>
          </a:lstStyle>
          <a:p>
            <a:pPr lvl="0"/>
            <a:r>
              <a:rPr lang="en-US" noProof="0"/>
              <a:t>Click icon to add picture</a:t>
            </a:r>
            <a:endParaRPr lang="en-US" noProof="0" dirty="0"/>
          </a:p>
        </p:txBody>
      </p:sp>
      <p:sp>
        <p:nvSpPr>
          <p:cNvPr id="9" name="Date Placeholder 4"/>
          <p:cNvSpPr>
            <a:spLocks noGrp="1"/>
          </p:cNvSpPr>
          <p:nvPr>
            <p:ph type="dt" sz="half" idx="10"/>
          </p:nvPr>
        </p:nvSpPr>
        <p:spPr/>
        <p:txBody>
          <a:bodyPr/>
          <a:lstStyle>
            <a:lvl1pPr>
              <a:defRPr/>
            </a:lvl1pPr>
          </a:lstStyle>
          <a:p>
            <a:pPr>
              <a:defRPr/>
            </a:pPr>
            <a:fld id="{0A7ACC4B-1CF3-4522-BC51-559DA91066A8}" type="datetime1">
              <a:rPr lang="en-US"/>
              <a:pPr>
                <a:defRPr/>
              </a:pPr>
              <a:t>4/12/2023</a:t>
            </a:fld>
            <a:endParaRPr lang="en-US"/>
          </a:p>
        </p:txBody>
      </p:sp>
      <p:sp>
        <p:nvSpPr>
          <p:cNvPr id="10" name="Footer Placeholder 5"/>
          <p:cNvSpPr>
            <a:spLocks noGrp="1"/>
          </p:cNvSpPr>
          <p:nvPr>
            <p:ph type="ftr" sz="quarter" idx="11"/>
          </p:nvPr>
        </p:nvSpPr>
        <p:spPr/>
        <p:txBody>
          <a:bodyPr/>
          <a:lstStyle>
            <a:lvl1pPr>
              <a:defRPr/>
            </a:lvl1pPr>
          </a:lstStyle>
          <a:p>
            <a:pPr>
              <a:defRPr/>
            </a:pPr>
            <a:r>
              <a:rPr lang="en-US"/>
              <a:t>Jaipur National University, Jaipur</a:t>
            </a:r>
          </a:p>
        </p:txBody>
      </p:sp>
      <p:sp>
        <p:nvSpPr>
          <p:cNvPr id="11" name="Slide Number Placeholder 6"/>
          <p:cNvSpPr>
            <a:spLocks noGrp="1"/>
          </p:cNvSpPr>
          <p:nvPr>
            <p:ph type="sldNum" sz="quarter" idx="12"/>
          </p:nvPr>
        </p:nvSpPr>
        <p:spPr>
          <a:xfrm>
            <a:off x="8077200" y="6356350"/>
            <a:ext cx="609600" cy="365125"/>
          </a:xfrm>
        </p:spPr>
        <p:txBody>
          <a:bodyPr/>
          <a:lstStyle>
            <a:lvl1pPr>
              <a:defRPr smtClean="0"/>
            </a:lvl1pPr>
          </a:lstStyle>
          <a:p>
            <a:pPr>
              <a:defRPr/>
            </a:pPr>
            <a:fld id="{07C65C6A-C895-42CE-BDDB-0945EF2B29BB}" type="slidenum">
              <a:rPr lang="en-US"/>
              <a:pPr>
                <a:defRPr/>
              </a:pPr>
              <a:t>‹#›</a:t>
            </a:fld>
            <a:endParaRPr lang="en-US"/>
          </a:p>
        </p:txBody>
      </p:sp>
    </p:spTree>
    <p:extLst>
      <p:ext uri="{BB962C8B-B14F-4D97-AF65-F5344CB8AC3E}">
        <p14:creationId xmlns:p14="http://schemas.microsoft.com/office/powerpoint/2010/main" val="2874780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938"/>
            <a:ext cx="9163050" cy="1041401"/>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a:lstStyle/>
          <a:p>
            <a:pPr>
              <a:defRPr/>
            </a:pPr>
            <a:endParaRPr lang="en-US">
              <a:solidFill>
                <a:prstClr val="black"/>
              </a:solidFill>
            </a:endParaRPr>
          </a:p>
        </p:txBody>
      </p:sp>
      <p:sp>
        <p:nvSpPr>
          <p:cNvPr id="8" name="Freeform 7"/>
          <p:cNvSpPr>
            <a:spLocks/>
          </p:cNvSpPr>
          <p:nvPr/>
        </p:nvSpPr>
        <p:spPr bwMode="auto">
          <a:xfrm>
            <a:off x="4381500" y="-7938"/>
            <a:ext cx="4762500" cy="638176"/>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a:lstStyle/>
          <a:p>
            <a:pPr>
              <a:defRPr/>
            </a:pPr>
            <a:endParaRPr lang="en-US">
              <a:solidFill>
                <a:prstClr val="black"/>
              </a:solidFill>
            </a:endParaRPr>
          </a:p>
        </p:txBody>
      </p:sp>
      <p:sp>
        <p:nvSpPr>
          <p:cNvPr id="1028" name="Title Placeholder 8"/>
          <p:cNvSpPr>
            <a:spLocks noGrp="1"/>
          </p:cNvSpPr>
          <p:nvPr>
            <p:ph type="title"/>
          </p:nvPr>
        </p:nvSpPr>
        <p:spPr bwMode="auto">
          <a:xfrm>
            <a:off x="457200" y="704850"/>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0" numCol="1" anchor="b" anchorCtr="0" compatLnSpc="1">
            <a:prstTxWarp prst="textNoShape">
              <a:avLst/>
            </a:prstTxWarp>
          </a:bodyPr>
          <a:lstStyle/>
          <a:p>
            <a:pPr lvl="0"/>
            <a:r>
              <a:rPr lang="en-US"/>
              <a:t>Click to edit Master title style</a:t>
            </a:r>
          </a:p>
        </p:txBody>
      </p:sp>
      <p:sp>
        <p:nvSpPr>
          <p:cNvPr id="1029" name="Text Placeholder 29"/>
          <p:cNvSpPr>
            <a:spLocks noGrp="1"/>
          </p:cNvSpPr>
          <p:nvPr>
            <p:ph type="body" idx="1"/>
          </p:nvPr>
        </p:nvSpPr>
        <p:spPr bwMode="auto">
          <a:xfrm>
            <a:off x="457200" y="1935163"/>
            <a:ext cx="8229600" cy="4389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p:cNvSpPr>
            <a:spLocks noGrp="1"/>
          </p:cNvSpPr>
          <p:nvPr>
            <p:ph type="dt" sz="half" idx="2"/>
          </p:nvPr>
        </p:nvSpPr>
        <p:spPr>
          <a:xfrm>
            <a:off x="457200" y="6356350"/>
            <a:ext cx="2133600" cy="365125"/>
          </a:xfrm>
          <a:prstGeom prst="rect">
            <a:avLst/>
          </a:prstGeom>
        </p:spPr>
        <p:txBody>
          <a:bodyPr vert="horz" wrap="square" lIns="0" tIns="0" rIns="0" bIns="0" numCol="1" anchor="b" anchorCtr="0" compatLnSpc="1">
            <a:prstTxWarp prst="textNoShape">
              <a:avLst/>
            </a:prstTxWarp>
          </a:bodyPr>
          <a:lstStyle>
            <a:lvl1pPr eaLnBrk="1" hangingPunct="1">
              <a:defRPr sz="1200">
                <a:solidFill>
                  <a:srgbClr val="045C75"/>
                </a:solidFill>
                <a:latin typeface="Constantia" pitchFamily="18" charset="0"/>
              </a:defRPr>
            </a:lvl1pPr>
          </a:lstStyle>
          <a:p>
            <a:pPr fontAlgn="base">
              <a:spcBef>
                <a:spcPct val="0"/>
              </a:spcBef>
              <a:spcAft>
                <a:spcPct val="0"/>
              </a:spcAft>
              <a:defRPr/>
            </a:pPr>
            <a:fld id="{00278F10-0256-4456-BE6E-B7BE3AAD0020}" type="datetime1">
              <a:rPr lang="en-US"/>
              <a:pPr fontAlgn="base">
                <a:spcBef>
                  <a:spcPct val="0"/>
                </a:spcBef>
                <a:spcAft>
                  <a:spcPct val="0"/>
                </a:spcAft>
                <a:defRPr/>
              </a:pPr>
              <a:t>4/12/2023</a:t>
            </a:fld>
            <a:endParaRPr lang="en-US"/>
          </a:p>
        </p:txBody>
      </p:sp>
      <p:sp>
        <p:nvSpPr>
          <p:cNvPr id="22" name="Footer Placeholder 21"/>
          <p:cNvSpPr>
            <a:spLocks noGrp="1"/>
          </p:cNvSpPr>
          <p:nvPr>
            <p:ph type="ftr" sz="quarter" idx="3"/>
          </p:nvPr>
        </p:nvSpPr>
        <p:spPr>
          <a:xfrm>
            <a:off x="2667000" y="6356350"/>
            <a:ext cx="3352800" cy="365125"/>
          </a:xfrm>
          <a:prstGeom prst="rect">
            <a:avLst/>
          </a:prstGeom>
        </p:spPr>
        <p:txBody>
          <a:bodyPr vert="horz" wrap="square" lIns="0" tIns="0" rIns="0" bIns="0" numCol="1" anchor="b" anchorCtr="0" compatLnSpc="1">
            <a:prstTxWarp prst="textNoShape">
              <a:avLst/>
            </a:prstTxWarp>
          </a:bodyPr>
          <a:lstStyle>
            <a:lvl1pPr eaLnBrk="1" hangingPunct="1">
              <a:defRPr sz="1200">
                <a:solidFill>
                  <a:srgbClr val="045C75"/>
                </a:solidFill>
                <a:latin typeface="Constantia" pitchFamily="18" charset="0"/>
              </a:defRPr>
            </a:lvl1pPr>
          </a:lstStyle>
          <a:p>
            <a:pPr fontAlgn="base">
              <a:spcBef>
                <a:spcPct val="0"/>
              </a:spcBef>
              <a:spcAft>
                <a:spcPct val="0"/>
              </a:spcAft>
              <a:defRPr/>
            </a:pPr>
            <a:r>
              <a:rPr lang="en-US"/>
              <a:t>Jaipur National University, Jaipur</a:t>
            </a:r>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wrap="square" lIns="0" tIns="0" rIns="0" bIns="0" numCol="1" anchor="b" anchorCtr="0" compatLnSpc="1">
            <a:prstTxWarp prst="textNoShape">
              <a:avLst/>
            </a:prstTxWarp>
          </a:bodyPr>
          <a:lstStyle>
            <a:lvl1pPr algn="r" eaLnBrk="1" hangingPunct="1">
              <a:defRPr sz="1200" smtClean="0">
                <a:solidFill>
                  <a:srgbClr val="045C75"/>
                </a:solidFill>
                <a:latin typeface="Constantia" panose="02030602050306030303" pitchFamily="18" charset="0"/>
              </a:defRPr>
            </a:lvl1pPr>
          </a:lstStyle>
          <a:p>
            <a:pPr fontAlgn="base">
              <a:spcBef>
                <a:spcPct val="0"/>
              </a:spcBef>
              <a:spcAft>
                <a:spcPct val="0"/>
              </a:spcAft>
              <a:defRPr/>
            </a:pPr>
            <a:fld id="{BB3FBFCF-C9F7-4306-9EC0-295D5179BE6B}" type="slidenum">
              <a:rPr lang="en-US"/>
              <a:pPr fontAlgn="base">
                <a:spcBef>
                  <a:spcPct val="0"/>
                </a:spcBef>
                <a:spcAft>
                  <a:spcPct val="0"/>
                </a:spcAft>
                <a:defRPr/>
              </a:pPr>
              <a:t>‹#›</a:t>
            </a:fld>
            <a:endParaRPr lang="en-US"/>
          </a:p>
        </p:txBody>
      </p:sp>
      <p:grpSp>
        <p:nvGrpSpPr>
          <p:cNvPr id="1033" name="Group 1"/>
          <p:cNvGrpSpPr>
            <a:grpSpLocks/>
          </p:cNvGrpSpPr>
          <p:nvPr/>
        </p:nvGrpSpPr>
        <p:grpSpPr bwMode="auto">
          <a:xfrm>
            <a:off x="-19050" y="203200"/>
            <a:ext cx="9180513" cy="647700"/>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a:lstStyle/>
            <a:p>
              <a:pPr>
                <a:defRPr/>
              </a:pPr>
              <a:endParaRPr lang="en-US">
                <a:solidFill>
                  <a:prstClr val="black"/>
                </a:solidFill>
              </a:endParaRPr>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a:lstStyle/>
            <a:p>
              <a:pPr>
                <a:defRPr/>
              </a:pPr>
              <a:endParaRPr lang="en-US">
                <a:solidFill>
                  <a:prstClr val="black"/>
                </a:solidFill>
              </a:endParaRPr>
            </a:p>
          </p:txBody>
        </p:sp>
      </p:grpSp>
    </p:spTree>
    <p:extLst>
      <p:ext uri="{BB962C8B-B14F-4D97-AF65-F5344CB8AC3E}">
        <p14:creationId xmlns:p14="http://schemas.microsoft.com/office/powerpoint/2010/main" val="140661895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dt="0"/>
  <p:txStyles>
    <p:titleStyle>
      <a:lvl1pPr algn="l" rtl="0" eaLnBrk="0" fontAlgn="base" hangingPunct="0">
        <a:spcBef>
          <a:spcPct val="0"/>
        </a:spcBef>
        <a:spcAft>
          <a:spcPct val="0"/>
        </a:spcAft>
        <a:defRPr sz="5000" kern="1200">
          <a:solidFill>
            <a:schemeClr val="tx2"/>
          </a:solidFill>
          <a:latin typeface="+mj-lt"/>
          <a:ea typeface="+mj-ea"/>
          <a:cs typeface="+mj-cs"/>
        </a:defRPr>
      </a:lvl1pPr>
      <a:lvl2pPr algn="l" rtl="0" eaLnBrk="0" fontAlgn="base" hangingPunct="0">
        <a:spcBef>
          <a:spcPct val="0"/>
        </a:spcBef>
        <a:spcAft>
          <a:spcPct val="0"/>
        </a:spcAft>
        <a:defRPr sz="5000">
          <a:solidFill>
            <a:schemeClr val="tx2"/>
          </a:solidFill>
          <a:latin typeface="Calibri" pitchFamily="34" charset="0"/>
        </a:defRPr>
      </a:lvl2pPr>
      <a:lvl3pPr algn="l" rtl="0" eaLnBrk="0" fontAlgn="base" hangingPunct="0">
        <a:spcBef>
          <a:spcPct val="0"/>
        </a:spcBef>
        <a:spcAft>
          <a:spcPct val="0"/>
        </a:spcAft>
        <a:defRPr sz="5000">
          <a:solidFill>
            <a:schemeClr val="tx2"/>
          </a:solidFill>
          <a:latin typeface="Calibri" pitchFamily="34" charset="0"/>
        </a:defRPr>
      </a:lvl3pPr>
      <a:lvl4pPr algn="l" rtl="0" eaLnBrk="0" fontAlgn="base" hangingPunct="0">
        <a:spcBef>
          <a:spcPct val="0"/>
        </a:spcBef>
        <a:spcAft>
          <a:spcPct val="0"/>
        </a:spcAft>
        <a:defRPr sz="5000">
          <a:solidFill>
            <a:schemeClr val="tx2"/>
          </a:solidFill>
          <a:latin typeface="Calibri" pitchFamily="34" charset="0"/>
        </a:defRPr>
      </a:lvl4pPr>
      <a:lvl5pPr algn="l" rtl="0" eaLnBrk="0" fontAlgn="base" hangingPunct="0">
        <a:spcBef>
          <a:spcPct val="0"/>
        </a:spcBef>
        <a:spcAft>
          <a:spcPct val="0"/>
        </a:spcAft>
        <a:defRPr sz="5000">
          <a:solidFill>
            <a:schemeClr val="tx2"/>
          </a:solidFill>
          <a:latin typeface="Calibri" pitchFamily="34" charset="0"/>
        </a:defRPr>
      </a:lvl5pPr>
      <a:lvl6pPr marL="457200" algn="l" rtl="0" fontAlgn="base">
        <a:spcBef>
          <a:spcPct val="0"/>
        </a:spcBef>
        <a:spcAft>
          <a:spcPct val="0"/>
        </a:spcAft>
        <a:defRPr sz="5000">
          <a:solidFill>
            <a:schemeClr val="tx2"/>
          </a:solidFill>
          <a:latin typeface="Calibri" pitchFamily="34" charset="0"/>
        </a:defRPr>
      </a:lvl6pPr>
      <a:lvl7pPr marL="914400" algn="l" rtl="0" fontAlgn="base">
        <a:spcBef>
          <a:spcPct val="0"/>
        </a:spcBef>
        <a:spcAft>
          <a:spcPct val="0"/>
        </a:spcAft>
        <a:defRPr sz="5000">
          <a:solidFill>
            <a:schemeClr val="tx2"/>
          </a:solidFill>
          <a:latin typeface="Calibri" pitchFamily="34" charset="0"/>
        </a:defRPr>
      </a:lvl7pPr>
      <a:lvl8pPr marL="1371600" algn="l" rtl="0" fontAlgn="base">
        <a:spcBef>
          <a:spcPct val="0"/>
        </a:spcBef>
        <a:spcAft>
          <a:spcPct val="0"/>
        </a:spcAft>
        <a:defRPr sz="5000">
          <a:solidFill>
            <a:schemeClr val="tx2"/>
          </a:solidFill>
          <a:latin typeface="Calibri" pitchFamily="34" charset="0"/>
        </a:defRPr>
      </a:lvl8pPr>
      <a:lvl9pPr marL="1828800" algn="l" rtl="0" fontAlgn="base">
        <a:spcBef>
          <a:spcPct val="0"/>
        </a:spcBef>
        <a:spcAft>
          <a:spcPct val="0"/>
        </a:spcAft>
        <a:defRPr sz="5000">
          <a:solidFill>
            <a:schemeClr val="tx2"/>
          </a:solidFill>
          <a:latin typeface="Calibri" pitchFamily="34" charset="0"/>
        </a:defRPr>
      </a:lvl9pPr>
    </p:titleStyle>
    <p:bodyStyle>
      <a:lvl1pPr marL="271463" indent="-271463" algn="l" rtl="0" eaLnBrk="0" fontAlgn="base" hangingPunct="0">
        <a:spcBef>
          <a:spcPct val="20000"/>
        </a:spcBef>
        <a:spcAft>
          <a:spcPct val="0"/>
        </a:spcAft>
        <a:buClr>
          <a:srgbClr val="0BD0D9"/>
        </a:buClr>
        <a:buSzPct val="95000"/>
        <a:buFont typeface="Wingdings 2" panose="05020102010507070707" pitchFamily="18" charset="2"/>
        <a:buChar char=""/>
        <a:defRPr sz="2600" kern="1200">
          <a:solidFill>
            <a:schemeClr val="tx1"/>
          </a:solidFill>
          <a:latin typeface="+mn-lt"/>
          <a:ea typeface="+mn-ea"/>
          <a:cs typeface="+mn-cs"/>
        </a:defRPr>
      </a:lvl1pPr>
      <a:lvl2pPr marL="639763" indent="-246063" algn="l" rtl="0" eaLnBrk="0" fontAlgn="base" hangingPunct="0">
        <a:spcBef>
          <a:spcPct val="20000"/>
        </a:spcBef>
        <a:spcAft>
          <a:spcPct val="0"/>
        </a:spcAft>
        <a:buClr>
          <a:schemeClr val="accent1"/>
        </a:buClr>
        <a:buSzPct val="85000"/>
        <a:buFont typeface="Wingdings 2" panose="05020102010507070707" pitchFamily="18" charset="2"/>
        <a:buChar char=""/>
        <a:defRPr sz="2400" kern="1200">
          <a:solidFill>
            <a:schemeClr val="tx1"/>
          </a:solidFill>
          <a:latin typeface="+mn-lt"/>
          <a:ea typeface="+mn-ea"/>
          <a:cs typeface="+mn-cs"/>
        </a:defRPr>
      </a:lvl2pPr>
      <a:lvl3pPr marL="912813" indent="-246063" algn="l" rtl="0" eaLnBrk="0" fontAlgn="base" hangingPunct="0">
        <a:spcBef>
          <a:spcPct val="20000"/>
        </a:spcBef>
        <a:spcAft>
          <a:spcPct val="0"/>
        </a:spcAft>
        <a:buClr>
          <a:schemeClr val="accent2"/>
        </a:buClr>
        <a:buSzPct val="70000"/>
        <a:buFont typeface="Wingdings 2" panose="05020102010507070707" pitchFamily="18" charset="2"/>
        <a:buChar char=""/>
        <a:defRPr sz="2100" kern="1200">
          <a:solidFill>
            <a:schemeClr val="tx1"/>
          </a:solidFill>
          <a:latin typeface="+mn-lt"/>
          <a:ea typeface="+mn-ea"/>
          <a:cs typeface="+mn-cs"/>
        </a:defRPr>
      </a:lvl3pPr>
      <a:lvl4pPr marL="1185863" indent="-207963" algn="l" rtl="0" eaLnBrk="0" fontAlgn="base" hangingPunct="0">
        <a:spcBef>
          <a:spcPct val="20000"/>
        </a:spcBef>
        <a:spcAft>
          <a:spcPct val="0"/>
        </a:spcAft>
        <a:buClr>
          <a:srgbClr val="0BD0D9"/>
        </a:buClr>
        <a:buSzPct val="65000"/>
        <a:buFont typeface="Wingdings 2" panose="05020102010507070707" pitchFamily="18" charset="2"/>
        <a:buChar char=""/>
        <a:defRPr sz="2000" kern="1200">
          <a:solidFill>
            <a:schemeClr val="tx1"/>
          </a:solidFill>
          <a:latin typeface="+mn-lt"/>
          <a:ea typeface="+mn-ea"/>
          <a:cs typeface="+mn-cs"/>
        </a:defRPr>
      </a:lvl4pPr>
      <a:lvl5pPr marL="1462088" indent="-207963" algn="l" rtl="0" eaLnBrk="0" fontAlgn="base" hangingPunct="0">
        <a:spcBef>
          <a:spcPct val="20000"/>
        </a:spcBef>
        <a:spcAft>
          <a:spcPct val="0"/>
        </a:spcAft>
        <a:buClr>
          <a:srgbClr val="10CF9B"/>
        </a:buClr>
        <a:buSzPct val="65000"/>
        <a:buFont typeface="Wingdings 2" panose="05020102010507070707" pitchFamily="18" charset="2"/>
        <a:buChar char=""/>
        <a:defRPr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Freeform 6"/>
          <p:cNvSpPr>
            <a:spLocks/>
          </p:cNvSpPr>
          <p:nvPr/>
        </p:nvSpPr>
        <p:spPr bwMode="auto">
          <a:xfrm>
            <a:off x="-9525" y="-7938"/>
            <a:ext cx="9163050" cy="1041401"/>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a:lstStyle/>
          <a:p>
            <a:pPr>
              <a:defRPr/>
            </a:pPr>
            <a:endParaRPr lang="en-US">
              <a:solidFill>
                <a:prstClr val="black"/>
              </a:solidFill>
            </a:endParaRPr>
          </a:p>
        </p:txBody>
      </p:sp>
      <p:sp>
        <p:nvSpPr>
          <p:cNvPr id="8" name="Freeform 7"/>
          <p:cNvSpPr>
            <a:spLocks/>
          </p:cNvSpPr>
          <p:nvPr/>
        </p:nvSpPr>
        <p:spPr bwMode="auto">
          <a:xfrm>
            <a:off x="4381500" y="-7938"/>
            <a:ext cx="4762500" cy="638176"/>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a:lstStyle/>
          <a:p>
            <a:pPr>
              <a:defRPr/>
            </a:pPr>
            <a:endParaRPr lang="en-US">
              <a:solidFill>
                <a:prstClr val="black"/>
              </a:solidFill>
            </a:endParaRPr>
          </a:p>
        </p:txBody>
      </p:sp>
      <p:sp>
        <p:nvSpPr>
          <p:cNvPr id="1028" name="Title Placeholder 8"/>
          <p:cNvSpPr>
            <a:spLocks noGrp="1"/>
          </p:cNvSpPr>
          <p:nvPr>
            <p:ph type="title"/>
          </p:nvPr>
        </p:nvSpPr>
        <p:spPr bwMode="auto">
          <a:xfrm>
            <a:off x="457200" y="704850"/>
            <a:ext cx="8229600" cy="1143000"/>
          </a:xfrm>
          <a:prstGeom prst="rect">
            <a:avLst/>
          </a:prstGeom>
          <a:noFill/>
          <a:ln w="9525">
            <a:noFill/>
            <a:miter lim="800000"/>
            <a:headEnd/>
            <a:tailEnd/>
          </a:ln>
        </p:spPr>
        <p:txBody>
          <a:bodyPr vert="horz" wrap="square" lIns="0" tIns="45720" rIns="0" bIns="0" numCol="1" anchor="b" anchorCtr="0" compatLnSpc="1">
            <a:prstTxWarp prst="textNoShape">
              <a:avLst/>
            </a:prstTxWarp>
          </a:bodyPr>
          <a:lstStyle/>
          <a:p>
            <a:pPr lvl="0"/>
            <a:r>
              <a:rPr lang="en-US"/>
              <a:t>Click to edit Master title style</a:t>
            </a:r>
          </a:p>
        </p:txBody>
      </p:sp>
      <p:sp>
        <p:nvSpPr>
          <p:cNvPr id="1029" name="Text Placeholder 29"/>
          <p:cNvSpPr>
            <a:spLocks noGrp="1"/>
          </p:cNvSpPr>
          <p:nvPr>
            <p:ph type="body" idx="1"/>
          </p:nvPr>
        </p:nvSpPr>
        <p:spPr bwMode="auto">
          <a:xfrm>
            <a:off x="457200" y="1935163"/>
            <a:ext cx="8229600" cy="438943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p:cNvSpPr>
            <a:spLocks noGrp="1"/>
          </p:cNvSpPr>
          <p:nvPr>
            <p:ph type="dt" sz="half" idx="2"/>
          </p:nvPr>
        </p:nvSpPr>
        <p:spPr>
          <a:xfrm>
            <a:off x="457200" y="6356350"/>
            <a:ext cx="2133600" cy="365125"/>
          </a:xfrm>
          <a:prstGeom prst="rect">
            <a:avLst/>
          </a:prstGeom>
        </p:spPr>
        <p:txBody>
          <a:bodyPr vert="horz" wrap="square" lIns="0" tIns="0" rIns="0" bIns="0" numCol="1" anchor="b" anchorCtr="0" compatLnSpc="1">
            <a:prstTxWarp prst="textNoShape">
              <a:avLst/>
            </a:prstTxWarp>
          </a:bodyPr>
          <a:lstStyle>
            <a:lvl1pPr eaLnBrk="1" hangingPunct="1">
              <a:defRPr sz="1200">
                <a:solidFill>
                  <a:srgbClr val="045C75"/>
                </a:solidFill>
                <a:latin typeface="Constantia" pitchFamily="18" charset="0"/>
              </a:defRPr>
            </a:lvl1pPr>
          </a:lstStyle>
          <a:p>
            <a:pPr fontAlgn="base">
              <a:spcBef>
                <a:spcPct val="0"/>
              </a:spcBef>
              <a:spcAft>
                <a:spcPct val="0"/>
              </a:spcAft>
              <a:defRPr/>
            </a:pPr>
            <a:fld id="{909E6B8C-4F8E-4CB7-B200-A4C4B2D95693}" type="datetime1">
              <a:rPr lang="en-US"/>
              <a:pPr fontAlgn="base">
                <a:spcBef>
                  <a:spcPct val="0"/>
                </a:spcBef>
                <a:spcAft>
                  <a:spcPct val="0"/>
                </a:spcAft>
                <a:defRPr/>
              </a:pPr>
              <a:t>4/12/2023</a:t>
            </a:fld>
            <a:endParaRPr lang="en-US"/>
          </a:p>
        </p:txBody>
      </p:sp>
      <p:sp>
        <p:nvSpPr>
          <p:cNvPr id="22" name="Footer Placeholder 21"/>
          <p:cNvSpPr>
            <a:spLocks noGrp="1"/>
          </p:cNvSpPr>
          <p:nvPr>
            <p:ph type="ftr" sz="quarter" idx="3"/>
          </p:nvPr>
        </p:nvSpPr>
        <p:spPr>
          <a:xfrm>
            <a:off x="2667000" y="6356350"/>
            <a:ext cx="3352800" cy="365125"/>
          </a:xfrm>
          <a:prstGeom prst="rect">
            <a:avLst/>
          </a:prstGeom>
        </p:spPr>
        <p:txBody>
          <a:bodyPr vert="horz" wrap="square" lIns="0" tIns="0" rIns="0" bIns="0" numCol="1" anchor="b" anchorCtr="0" compatLnSpc="1">
            <a:prstTxWarp prst="textNoShape">
              <a:avLst/>
            </a:prstTxWarp>
          </a:bodyPr>
          <a:lstStyle>
            <a:lvl1pPr eaLnBrk="1" hangingPunct="1">
              <a:defRPr sz="1200">
                <a:solidFill>
                  <a:srgbClr val="045C75"/>
                </a:solidFill>
                <a:latin typeface="Constantia" pitchFamily="18" charset="0"/>
              </a:defRPr>
            </a:lvl1pPr>
          </a:lstStyle>
          <a:p>
            <a:pPr fontAlgn="base">
              <a:spcBef>
                <a:spcPct val="0"/>
              </a:spcBef>
              <a:spcAft>
                <a:spcPct val="0"/>
              </a:spcAft>
              <a:defRPr/>
            </a:pPr>
            <a:r>
              <a:rPr lang="en-US"/>
              <a:t>Jaipur National University, Jaipur</a:t>
            </a:r>
          </a:p>
        </p:txBody>
      </p:sp>
      <p:sp>
        <p:nvSpPr>
          <p:cNvPr id="18" name="Slide Number Placeholder 17"/>
          <p:cNvSpPr>
            <a:spLocks noGrp="1"/>
          </p:cNvSpPr>
          <p:nvPr>
            <p:ph type="sldNum" sz="quarter" idx="4"/>
          </p:nvPr>
        </p:nvSpPr>
        <p:spPr>
          <a:xfrm>
            <a:off x="7924800" y="6356350"/>
            <a:ext cx="762000" cy="365125"/>
          </a:xfrm>
          <a:prstGeom prst="rect">
            <a:avLst/>
          </a:prstGeom>
        </p:spPr>
        <p:txBody>
          <a:bodyPr vert="horz" wrap="square" lIns="0" tIns="0" rIns="0" bIns="0" numCol="1" anchor="b" anchorCtr="0" compatLnSpc="1">
            <a:prstTxWarp prst="textNoShape">
              <a:avLst/>
            </a:prstTxWarp>
          </a:bodyPr>
          <a:lstStyle>
            <a:lvl1pPr algn="r" eaLnBrk="1" hangingPunct="1">
              <a:defRPr sz="1200">
                <a:solidFill>
                  <a:srgbClr val="045C75"/>
                </a:solidFill>
                <a:latin typeface="Constantia" pitchFamily="18" charset="0"/>
              </a:defRPr>
            </a:lvl1pPr>
          </a:lstStyle>
          <a:p>
            <a:pPr fontAlgn="base">
              <a:spcBef>
                <a:spcPct val="0"/>
              </a:spcBef>
              <a:spcAft>
                <a:spcPct val="0"/>
              </a:spcAft>
              <a:defRPr/>
            </a:pPr>
            <a:fld id="{EF996FD1-5D56-4F7C-BF30-30F37FB7BD4B}" type="slidenum">
              <a:rPr lang="en-US"/>
              <a:pPr fontAlgn="base">
                <a:spcBef>
                  <a:spcPct val="0"/>
                </a:spcBef>
                <a:spcAft>
                  <a:spcPct val="0"/>
                </a:spcAft>
                <a:defRPr/>
              </a:pPr>
              <a:t>‹#›</a:t>
            </a:fld>
            <a:endParaRPr lang="en-US"/>
          </a:p>
        </p:txBody>
      </p:sp>
      <p:grpSp>
        <p:nvGrpSpPr>
          <p:cNvPr id="1033" name="Group 1"/>
          <p:cNvGrpSpPr>
            <a:grpSpLocks/>
          </p:cNvGrpSpPr>
          <p:nvPr/>
        </p:nvGrpSpPr>
        <p:grpSpPr bwMode="auto">
          <a:xfrm>
            <a:off x="-19050" y="203200"/>
            <a:ext cx="9180513" cy="647700"/>
            <a:chOff x="-19045" y="216550"/>
            <a:chExt cx="9180548" cy="649224"/>
          </a:xfrm>
        </p:grpSpPr>
        <p:sp>
          <p:nvSpPr>
            <p:cNvPr id="12" name="Freeform 1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a:lstStyle/>
            <a:p>
              <a:pPr>
                <a:defRPr/>
              </a:pPr>
              <a:endParaRPr lang="en-US">
                <a:solidFill>
                  <a:prstClr val="black"/>
                </a:solidFill>
              </a:endParaRPr>
            </a:p>
          </p:txBody>
        </p:sp>
        <p:sp>
          <p:nvSpPr>
            <p:cNvPr id="13" name="Freeform 1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a:lstStyle/>
            <a:p>
              <a:pPr>
                <a:defRPr/>
              </a:pPr>
              <a:endParaRPr lang="en-US">
                <a:solidFill>
                  <a:prstClr val="black"/>
                </a:solidFill>
              </a:endParaRPr>
            </a:p>
          </p:txBody>
        </p:sp>
      </p:grpSp>
    </p:spTree>
    <p:extLst>
      <p:ext uri="{BB962C8B-B14F-4D97-AF65-F5344CB8AC3E}">
        <p14:creationId xmlns:p14="http://schemas.microsoft.com/office/powerpoint/2010/main" val="1440629017"/>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hf sldNum="0" hdr="0" dt="0"/>
  <p:txStyles>
    <p:titleStyle>
      <a:lvl1pPr algn="l" rtl="0" eaLnBrk="0" fontAlgn="base" hangingPunct="0">
        <a:spcBef>
          <a:spcPct val="0"/>
        </a:spcBef>
        <a:spcAft>
          <a:spcPct val="0"/>
        </a:spcAft>
        <a:defRPr sz="5000" kern="1200">
          <a:solidFill>
            <a:schemeClr val="tx2"/>
          </a:solidFill>
          <a:latin typeface="+mj-lt"/>
          <a:ea typeface="+mj-ea"/>
          <a:cs typeface="+mj-cs"/>
        </a:defRPr>
      </a:lvl1pPr>
      <a:lvl2pPr algn="l" rtl="0" eaLnBrk="0" fontAlgn="base" hangingPunct="0">
        <a:spcBef>
          <a:spcPct val="0"/>
        </a:spcBef>
        <a:spcAft>
          <a:spcPct val="0"/>
        </a:spcAft>
        <a:defRPr sz="5000">
          <a:solidFill>
            <a:schemeClr val="tx2"/>
          </a:solidFill>
          <a:latin typeface="Calibri" pitchFamily="34" charset="0"/>
        </a:defRPr>
      </a:lvl2pPr>
      <a:lvl3pPr algn="l" rtl="0" eaLnBrk="0" fontAlgn="base" hangingPunct="0">
        <a:spcBef>
          <a:spcPct val="0"/>
        </a:spcBef>
        <a:spcAft>
          <a:spcPct val="0"/>
        </a:spcAft>
        <a:defRPr sz="5000">
          <a:solidFill>
            <a:schemeClr val="tx2"/>
          </a:solidFill>
          <a:latin typeface="Calibri" pitchFamily="34" charset="0"/>
        </a:defRPr>
      </a:lvl3pPr>
      <a:lvl4pPr algn="l" rtl="0" eaLnBrk="0" fontAlgn="base" hangingPunct="0">
        <a:spcBef>
          <a:spcPct val="0"/>
        </a:spcBef>
        <a:spcAft>
          <a:spcPct val="0"/>
        </a:spcAft>
        <a:defRPr sz="5000">
          <a:solidFill>
            <a:schemeClr val="tx2"/>
          </a:solidFill>
          <a:latin typeface="Calibri" pitchFamily="34" charset="0"/>
        </a:defRPr>
      </a:lvl4pPr>
      <a:lvl5pPr algn="l" rtl="0" eaLnBrk="0" fontAlgn="base" hangingPunct="0">
        <a:spcBef>
          <a:spcPct val="0"/>
        </a:spcBef>
        <a:spcAft>
          <a:spcPct val="0"/>
        </a:spcAft>
        <a:defRPr sz="5000">
          <a:solidFill>
            <a:schemeClr val="tx2"/>
          </a:solidFill>
          <a:latin typeface="Calibri" pitchFamily="34" charset="0"/>
        </a:defRPr>
      </a:lvl5pPr>
      <a:lvl6pPr marL="457200" algn="l" rtl="0" fontAlgn="base">
        <a:spcBef>
          <a:spcPct val="0"/>
        </a:spcBef>
        <a:spcAft>
          <a:spcPct val="0"/>
        </a:spcAft>
        <a:defRPr sz="5000">
          <a:solidFill>
            <a:schemeClr val="tx2"/>
          </a:solidFill>
          <a:latin typeface="Calibri" pitchFamily="34" charset="0"/>
        </a:defRPr>
      </a:lvl6pPr>
      <a:lvl7pPr marL="914400" algn="l" rtl="0" fontAlgn="base">
        <a:spcBef>
          <a:spcPct val="0"/>
        </a:spcBef>
        <a:spcAft>
          <a:spcPct val="0"/>
        </a:spcAft>
        <a:defRPr sz="5000">
          <a:solidFill>
            <a:schemeClr val="tx2"/>
          </a:solidFill>
          <a:latin typeface="Calibri" pitchFamily="34" charset="0"/>
        </a:defRPr>
      </a:lvl7pPr>
      <a:lvl8pPr marL="1371600" algn="l" rtl="0" fontAlgn="base">
        <a:spcBef>
          <a:spcPct val="0"/>
        </a:spcBef>
        <a:spcAft>
          <a:spcPct val="0"/>
        </a:spcAft>
        <a:defRPr sz="5000">
          <a:solidFill>
            <a:schemeClr val="tx2"/>
          </a:solidFill>
          <a:latin typeface="Calibri" pitchFamily="34" charset="0"/>
        </a:defRPr>
      </a:lvl8pPr>
      <a:lvl9pPr marL="1828800" algn="l" rtl="0" fontAlgn="base">
        <a:spcBef>
          <a:spcPct val="0"/>
        </a:spcBef>
        <a:spcAft>
          <a:spcPct val="0"/>
        </a:spcAft>
        <a:defRPr sz="5000">
          <a:solidFill>
            <a:schemeClr val="tx2"/>
          </a:solidFill>
          <a:latin typeface="Calibri" pitchFamily="34" charset="0"/>
        </a:defRPr>
      </a:lvl9pPr>
    </p:titleStyle>
    <p:bodyStyle>
      <a:lvl1pPr marL="271463" indent="-271463" algn="l" rtl="0" eaLnBrk="0" fontAlgn="base" hangingPunct="0">
        <a:spcBef>
          <a:spcPct val="20000"/>
        </a:spcBef>
        <a:spcAft>
          <a:spcPct val="0"/>
        </a:spcAft>
        <a:buClr>
          <a:srgbClr val="0BD0D9"/>
        </a:buClr>
        <a:buSzPct val="95000"/>
        <a:buFont typeface="Wingdings 2" pitchFamily="18" charset="2"/>
        <a:buChar char=""/>
        <a:defRPr sz="2600" kern="1200">
          <a:solidFill>
            <a:schemeClr val="tx1"/>
          </a:solidFill>
          <a:latin typeface="+mn-lt"/>
          <a:ea typeface="+mn-ea"/>
          <a:cs typeface="+mn-cs"/>
        </a:defRPr>
      </a:lvl1pPr>
      <a:lvl2pPr marL="639763" indent="-246063" algn="l" rtl="0" eaLnBrk="0" fontAlgn="base" hangingPunct="0">
        <a:spcBef>
          <a:spcPct val="20000"/>
        </a:spcBef>
        <a:spcAft>
          <a:spcPct val="0"/>
        </a:spcAft>
        <a:buClr>
          <a:schemeClr val="accent1"/>
        </a:buClr>
        <a:buSzPct val="85000"/>
        <a:buFont typeface="Wingdings 2" pitchFamily="18" charset="2"/>
        <a:buChar char=""/>
        <a:defRPr sz="2400" kern="1200">
          <a:solidFill>
            <a:schemeClr val="tx1"/>
          </a:solidFill>
          <a:latin typeface="+mn-lt"/>
          <a:ea typeface="+mn-ea"/>
          <a:cs typeface="+mn-cs"/>
        </a:defRPr>
      </a:lvl2pPr>
      <a:lvl3pPr marL="912813" indent="-246063" algn="l" rtl="0" eaLnBrk="0" fontAlgn="base" hangingPunct="0">
        <a:spcBef>
          <a:spcPct val="20000"/>
        </a:spcBef>
        <a:spcAft>
          <a:spcPct val="0"/>
        </a:spcAft>
        <a:buClr>
          <a:schemeClr val="accent2"/>
        </a:buClr>
        <a:buSzPct val="70000"/>
        <a:buFont typeface="Wingdings 2" pitchFamily="18" charset="2"/>
        <a:buChar char=""/>
        <a:defRPr sz="2100" kern="1200">
          <a:solidFill>
            <a:schemeClr val="tx1"/>
          </a:solidFill>
          <a:latin typeface="+mn-lt"/>
          <a:ea typeface="+mn-ea"/>
          <a:cs typeface="+mn-cs"/>
        </a:defRPr>
      </a:lvl3pPr>
      <a:lvl4pPr marL="1185863" indent="-207963" algn="l" rtl="0" eaLnBrk="0" fontAlgn="base" hangingPunct="0">
        <a:spcBef>
          <a:spcPct val="20000"/>
        </a:spcBef>
        <a:spcAft>
          <a:spcPct val="0"/>
        </a:spcAft>
        <a:buClr>
          <a:srgbClr val="0BD0D9"/>
        </a:buClr>
        <a:buSzPct val="65000"/>
        <a:buFont typeface="Wingdings 2" pitchFamily="18" charset="2"/>
        <a:buChar char=""/>
        <a:defRPr sz="2000" kern="1200">
          <a:solidFill>
            <a:schemeClr val="tx1"/>
          </a:solidFill>
          <a:latin typeface="+mn-lt"/>
          <a:ea typeface="+mn-ea"/>
          <a:cs typeface="+mn-cs"/>
        </a:defRPr>
      </a:lvl4pPr>
      <a:lvl5pPr marL="1462088" indent="-207963" algn="l" rtl="0" eaLnBrk="0" fontAlgn="base" hangingPunct="0">
        <a:spcBef>
          <a:spcPct val="20000"/>
        </a:spcBef>
        <a:spcAft>
          <a:spcPct val="0"/>
        </a:spcAft>
        <a:buClr>
          <a:srgbClr val="10CF9B"/>
        </a:buClr>
        <a:buSzPct val="65000"/>
        <a:buFont typeface="Wingdings 2" pitchFamily="18" charset="2"/>
        <a:buChar char=""/>
        <a:defRPr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a:blip r:embed="rId14"/>
          <a:tile/>
        </a:blipFill>
        <a:effectLst/>
      </p:bgPr>
    </p:bg>
    <p:spTree>
      <p:nvGrpSpPr>
        <p:cNvPr id="1" name=""/>
        <p:cNvGrpSpPr/>
        <p:nvPr/>
      </p:nvGrpSpPr>
      <p:grpSpPr>
        <a:xfrm>
          <a:off x="0" y="0"/>
          <a:ext cx="0" cy="0"/>
          <a:chOff x="0" y="0"/>
          <a:chExt cx="0" cy="0"/>
        </a:xfrm>
      </p:grpSpPr>
      <p:sp>
        <p:nvSpPr>
          <p:cNvPr id="9" name="CustomShape 1"/>
          <p:cNvSpPr/>
          <p:nvPr/>
        </p:nvSpPr>
        <p:spPr>
          <a:xfrm>
            <a:off x="-9360" y="-7920"/>
            <a:ext cx="9162720" cy="1041120"/>
          </a:xfrm>
          <a:prstGeom prst="rect">
            <a:avLst/>
          </a:prstGeom>
          <a:gradFill>
            <a:gsLst>
              <a:gs pos="0">
                <a:srgbClr val="0074A0"/>
              </a:gs>
              <a:gs pos="100000">
                <a:srgbClr val="00C4CD"/>
              </a:gs>
            </a:gsLst>
            <a:lin ang="5400000"/>
          </a:gradFill>
          <a:ln w="9360">
            <a:noFill/>
          </a:ln>
        </p:spPr>
      </p:sp>
      <p:sp>
        <p:nvSpPr>
          <p:cNvPr id="10" name="CustomShape 2"/>
          <p:cNvSpPr/>
          <p:nvPr/>
        </p:nvSpPr>
        <p:spPr>
          <a:xfrm>
            <a:off x="4381560" y="-7920"/>
            <a:ext cx="4762080" cy="637920"/>
          </a:xfrm>
          <a:prstGeom prst="rect">
            <a:avLst/>
          </a:prstGeom>
          <a:gradFill>
            <a:gsLst>
              <a:gs pos="0">
                <a:srgbClr val="008ABF"/>
              </a:gs>
              <a:gs pos="100000">
                <a:srgbClr val="00A0A8"/>
              </a:gs>
            </a:gsLst>
            <a:lin ang="16200000"/>
          </a:gradFill>
          <a:ln w="9360">
            <a:noFill/>
          </a:ln>
        </p:spPr>
      </p:sp>
      <p:sp>
        <p:nvSpPr>
          <p:cNvPr id="2" name="CustomShape 3"/>
          <p:cNvSpPr/>
          <p:nvPr/>
        </p:nvSpPr>
        <p:spPr>
          <a:xfrm rot="21436200">
            <a:off x="-18720" y="203040"/>
            <a:ext cx="9162720" cy="647280"/>
          </a:xfrm>
          <a:prstGeom prst="rect">
            <a:avLst/>
          </a:prstGeom>
          <a:noFill/>
          <a:ln w="10800">
            <a:solidFill>
              <a:srgbClr val="09B7BF"/>
            </a:solidFill>
            <a:round/>
          </a:ln>
        </p:spPr>
      </p:sp>
      <p:sp>
        <p:nvSpPr>
          <p:cNvPr id="3" name="CustomShape 4"/>
          <p:cNvSpPr/>
          <p:nvPr/>
        </p:nvSpPr>
        <p:spPr>
          <a:xfrm rot="21436200">
            <a:off x="-14040" y="276480"/>
            <a:ext cx="9175320" cy="528840"/>
          </a:xfrm>
          <a:prstGeom prst="rect">
            <a:avLst/>
          </a:prstGeom>
          <a:noFill/>
          <a:ln w="9360">
            <a:solidFill>
              <a:srgbClr val="0F6FC6"/>
            </a:solidFill>
            <a:round/>
          </a:ln>
        </p:spPr>
      </p:sp>
      <p:sp>
        <p:nvSpPr>
          <p:cNvPr id="4" name="PlaceHolder 5"/>
          <p:cNvSpPr>
            <a:spLocks noGrp="1"/>
          </p:cNvSpPr>
          <p:nvPr>
            <p:ph type="title"/>
          </p:nvPr>
        </p:nvSpPr>
        <p:spPr>
          <a:xfrm>
            <a:off x="457200" y="704880"/>
            <a:ext cx="8229240" cy="1142640"/>
          </a:xfrm>
          <a:prstGeom prst="rect">
            <a:avLst/>
          </a:prstGeom>
        </p:spPr>
        <p:txBody>
          <a:bodyPr lIns="0" rIns="0" bIns="0" anchor="b"/>
          <a:lstStyle/>
          <a:p>
            <a:pPr>
              <a:lnSpc>
                <a:spcPct val="100000"/>
              </a:lnSpc>
            </a:pPr>
            <a:r>
              <a:rPr lang="en-US" sz="5000">
                <a:solidFill>
                  <a:srgbClr val="04617B"/>
                </a:solidFill>
                <a:latin typeface="Calibri"/>
              </a:rPr>
              <a:t>Click to edit the title text formatClick to edit Master title style</a:t>
            </a:r>
            <a:endParaRPr/>
          </a:p>
        </p:txBody>
      </p:sp>
      <p:sp>
        <p:nvSpPr>
          <p:cNvPr id="5" name="PlaceHolder 6"/>
          <p:cNvSpPr>
            <a:spLocks noGrp="1"/>
          </p:cNvSpPr>
          <p:nvPr>
            <p:ph type="body"/>
          </p:nvPr>
        </p:nvSpPr>
        <p:spPr>
          <a:xfrm>
            <a:off x="457200" y="1935000"/>
            <a:ext cx="8229240" cy="4389120"/>
          </a:xfrm>
          <a:prstGeom prst="rect">
            <a:avLst/>
          </a:prstGeom>
        </p:spPr>
        <p:txBody>
          <a:bodyPr/>
          <a:lstStyle/>
          <a:p>
            <a:pPr>
              <a:buSzPct val="45000"/>
              <a:buFont typeface="StarSymbol"/>
              <a:buChar char=""/>
            </a:pPr>
            <a:r>
              <a:rPr lang="en-US" sz="2600">
                <a:solidFill>
                  <a:srgbClr val="000000"/>
                </a:solidFill>
                <a:latin typeface="Constantia"/>
              </a:rPr>
              <a:t>Click to edit the outline text format</a:t>
            </a:r>
            <a:endParaRPr/>
          </a:p>
          <a:p>
            <a:pPr lvl="1">
              <a:buSzPct val="75000"/>
              <a:buFont typeface="StarSymbol"/>
              <a:buChar char=""/>
            </a:pPr>
            <a:r>
              <a:rPr lang="en-US" sz="2600">
                <a:solidFill>
                  <a:srgbClr val="000000"/>
                </a:solidFill>
                <a:latin typeface="Constantia"/>
              </a:rPr>
              <a:t>Second Outline Level</a:t>
            </a:r>
            <a:endParaRPr/>
          </a:p>
          <a:p>
            <a:pPr lvl="2">
              <a:buSzPct val="45000"/>
              <a:buFont typeface="StarSymbol"/>
              <a:buChar char=""/>
            </a:pPr>
            <a:r>
              <a:rPr lang="en-US" sz="2600">
                <a:solidFill>
                  <a:srgbClr val="000000"/>
                </a:solidFill>
                <a:latin typeface="Constantia"/>
              </a:rPr>
              <a:t>Third Outline Level</a:t>
            </a:r>
            <a:endParaRPr/>
          </a:p>
          <a:p>
            <a:pPr lvl="3">
              <a:buSzPct val="75000"/>
              <a:buFont typeface="StarSymbol"/>
              <a:buChar char=""/>
            </a:pPr>
            <a:r>
              <a:rPr lang="en-US" sz="2600">
                <a:solidFill>
                  <a:srgbClr val="000000"/>
                </a:solidFill>
                <a:latin typeface="Constantia"/>
              </a:rPr>
              <a:t>Fourth Outline Level</a:t>
            </a:r>
            <a:endParaRPr/>
          </a:p>
          <a:p>
            <a:pPr lvl="4">
              <a:buSzPct val="45000"/>
              <a:buFont typeface="StarSymbol"/>
              <a:buChar char=""/>
            </a:pPr>
            <a:r>
              <a:rPr lang="en-US" sz="2600">
                <a:solidFill>
                  <a:srgbClr val="000000"/>
                </a:solidFill>
                <a:latin typeface="Constantia"/>
              </a:rPr>
              <a:t>Fifth Outline Level</a:t>
            </a:r>
            <a:endParaRPr/>
          </a:p>
          <a:p>
            <a:pPr lvl="5">
              <a:buSzPct val="45000"/>
              <a:buFont typeface="StarSymbol"/>
              <a:buChar char=""/>
            </a:pPr>
            <a:r>
              <a:rPr lang="en-US" sz="2600">
                <a:solidFill>
                  <a:srgbClr val="000000"/>
                </a:solidFill>
                <a:latin typeface="Constantia"/>
              </a:rPr>
              <a:t>Sixth Outline Level</a:t>
            </a:r>
            <a:endParaRPr/>
          </a:p>
          <a:p>
            <a:pPr>
              <a:lnSpc>
                <a:spcPct val="100000"/>
              </a:lnSpc>
              <a:buSzPct val="95000"/>
              <a:buFont typeface="Wingdings 2" charset="2"/>
              <a:buChar char=""/>
            </a:pPr>
            <a:r>
              <a:rPr lang="en-US" sz="2600">
                <a:solidFill>
                  <a:srgbClr val="000000"/>
                </a:solidFill>
                <a:latin typeface="Constantia"/>
              </a:rPr>
              <a:t>Seventh Outline LevelClick to edit Master text styles</a:t>
            </a:r>
            <a:endParaRPr/>
          </a:p>
          <a:p>
            <a:pPr lvl="1">
              <a:lnSpc>
                <a:spcPct val="100000"/>
              </a:lnSpc>
              <a:buSzPct val="85000"/>
              <a:buFont typeface="Wingdings 2" charset="2"/>
              <a:buChar char=""/>
            </a:pPr>
            <a:r>
              <a:rPr lang="en-US" sz="2400">
                <a:solidFill>
                  <a:srgbClr val="000000"/>
                </a:solidFill>
                <a:latin typeface="Constantia"/>
              </a:rPr>
              <a:t>Second level</a:t>
            </a:r>
            <a:endParaRPr/>
          </a:p>
          <a:p>
            <a:pPr lvl="2">
              <a:lnSpc>
                <a:spcPct val="100000"/>
              </a:lnSpc>
              <a:buSzPct val="70000"/>
              <a:buFont typeface="Wingdings 2" charset="2"/>
              <a:buChar char=""/>
            </a:pPr>
            <a:r>
              <a:rPr lang="en-US" sz="2100">
                <a:solidFill>
                  <a:srgbClr val="000000"/>
                </a:solidFill>
                <a:latin typeface="Constantia"/>
              </a:rPr>
              <a:t>Third level</a:t>
            </a:r>
            <a:endParaRPr/>
          </a:p>
          <a:p>
            <a:pPr lvl="3">
              <a:lnSpc>
                <a:spcPct val="100000"/>
              </a:lnSpc>
              <a:buSzPct val="65000"/>
              <a:buFont typeface="Wingdings 2" charset="2"/>
              <a:buChar char=""/>
            </a:pPr>
            <a:r>
              <a:rPr lang="en-US" sz="2000">
                <a:solidFill>
                  <a:srgbClr val="000000"/>
                </a:solidFill>
                <a:latin typeface="Constantia"/>
              </a:rPr>
              <a:t>Fourth level</a:t>
            </a:r>
            <a:endParaRPr/>
          </a:p>
          <a:p>
            <a:pPr lvl="4">
              <a:lnSpc>
                <a:spcPct val="100000"/>
              </a:lnSpc>
              <a:buSzPct val="65000"/>
              <a:buFont typeface="Wingdings 2" charset="2"/>
              <a:buChar char=""/>
            </a:pPr>
            <a:r>
              <a:rPr lang="en-US" sz="2000">
                <a:solidFill>
                  <a:srgbClr val="000000"/>
                </a:solidFill>
                <a:latin typeface="Constantia"/>
              </a:rPr>
              <a:t>Fifth level</a:t>
            </a:r>
            <a:endParaRPr/>
          </a:p>
        </p:txBody>
      </p:sp>
      <p:sp>
        <p:nvSpPr>
          <p:cNvPr id="6" name="PlaceHolder 7"/>
          <p:cNvSpPr>
            <a:spLocks noGrp="1"/>
          </p:cNvSpPr>
          <p:nvPr>
            <p:ph type="dt"/>
          </p:nvPr>
        </p:nvSpPr>
        <p:spPr>
          <a:xfrm>
            <a:off x="457200" y="6356520"/>
            <a:ext cx="2133360" cy="364680"/>
          </a:xfrm>
          <a:prstGeom prst="rect">
            <a:avLst/>
          </a:prstGeom>
        </p:spPr>
        <p:txBody>
          <a:bodyPr lIns="0" tIns="0" rIns="0" bIns="0" anchor="b"/>
          <a:lstStyle/>
          <a:p>
            <a:pPr>
              <a:lnSpc>
                <a:spcPct val="100000"/>
              </a:lnSpc>
            </a:pPr>
            <a:r>
              <a:rPr lang="en-IN" sz="1200">
                <a:solidFill>
                  <a:srgbClr val="045C75"/>
                </a:solidFill>
                <a:latin typeface="Constantia"/>
              </a:rPr>
              <a:t>19/05/18</a:t>
            </a:r>
            <a:endParaRPr/>
          </a:p>
        </p:txBody>
      </p:sp>
      <p:sp>
        <p:nvSpPr>
          <p:cNvPr id="7" name="PlaceHolder 8"/>
          <p:cNvSpPr>
            <a:spLocks noGrp="1"/>
          </p:cNvSpPr>
          <p:nvPr>
            <p:ph type="ftr"/>
          </p:nvPr>
        </p:nvSpPr>
        <p:spPr>
          <a:xfrm>
            <a:off x="2666880" y="6356520"/>
            <a:ext cx="3352320" cy="364680"/>
          </a:xfrm>
          <a:prstGeom prst="rect">
            <a:avLst/>
          </a:prstGeom>
        </p:spPr>
        <p:txBody>
          <a:bodyPr lIns="0" tIns="0" rIns="0" bIns="0" anchor="b"/>
          <a:lstStyle/>
          <a:p>
            <a:pPr>
              <a:lnSpc>
                <a:spcPct val="100000"/>
              </a:lnSpc>
            </a:pPr>
            <a:r>
              <a:rPr lang="en-IN" sz="1200">
                <a:solidFill>
                  <a:srgbClr val="045C75"/>
                </a:solidFill>
                <a:latin typeface="Constantia"/>
              </a:rPr>
              <a:t>Jaipur National University, Jaipur</a:t>
            </a:r>
            <a:endParaRPr/>
          </a:p>
        </p:txBody>
      </p:sp>
      <p:sp>
        <p:nvSpPr>
          <p:cNvPr id="8" name="PlaceHolder 9"/>
          <p:cNvSpPr>
            <a:spLocks noGrp="1"/>
          </p:cNvSpPr>
          <p:nvPr>
            <p:ph type="sldNum"/>
          </p:nvPr>
        </p:nvSpPr>
        <p:spPr>
          <a:xfrm>
            <a:off x="7924680" y="6356520"/>
            <a:ext cx="761760" cy="364680"/>
          </a:xfrm>
          <a:prstGeom prst="rect">
            <a:avLst/>
          </a:prstGeom>
        </p:spPr>
        <p:txBody>
          <a:bodyPr lIns="0" tIns="0" rIns="0" bIns="0" anchor="b"/>
          <a:lstStyle/>
          <a:p>
            <a:pPr>
              <a:lnSpc>
                <a:spcPct val="100000"/>
              </a:lnSpc>
            </a:pPr>
            <a:fld id="{7F9D2E82-5BF0-4D7A-A492-3F0A401E0928}" type="slidenum">
              <a:rPr lang="en-IN" sz="1200">
                <a:solidFill>
                  <a:srgbClr val="045C75"/>
                </a:solidFill>
                <a:latin typeface="Constantia"/>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9.jpe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7" name="CustomShape 1"/>
          <p:cNvSpPr/>
          <p:nvPr/>
        </p:nvSpPr>
        <p:spPr>
          <a:xfrm>
            <a:off x="634286" y="886918"/>
            <a:ext cx="7851240" cy="607031"/>
          </a:xfrm>
          <a:prstGeom prst="rect">
            <a:avLst/>
          </a:prstGeom>
          <a:noFill/>
          <a:ln w="9360">
            <a:noFill/>
          </a:ln>
        </p:spPr>
        <p:txBody>
          <a:bodyPr lIns="0" rIns="0" bIns="0" anchor="b"/>
          <a:lstStyle/>
          <a:p>
            <a:pPr algn="ctr">
              <a:lnSpc>
                <a:spcPct val="100000"/>
              </a:lnSpc>
            </a:pPr>
            <a:r>
              <a:rPr lang="en-IN" sz="4000" dirty="0">
                <a:solidFill>
                  <a:srgbClr val="FF0000"/>
                </a:solidFill>
                <a:latin typeface="Calibri"/>
              </a:rPr>
              <a:t>Project Name</a:t>
            </a:r>
            <a:endParaRPr sz="4000" dirty="0">
              <a:solidFill>
                <a:srgbClr val="FF0000"/>
              </a:solidFill>
            </a:endParaRPr>
          </a:p>
        </p:txBody>
      </p:sp>
      <p:sp>
        <p:nvSpPr>
          <p:cNvPr id="8" name="CustomShape 2"/>
          <p:cNvSpPr/>
          <p:nvPr/>
        </p:nvSpPr>
        <p:spPr>
          <a:xfrm>
            <a:off x="395453" y="2380867"/>
            <a:ext cx="8353093" cy="3633566"/>
          </a:xfrm>
          <a:prstGeom prst="rect">
            <a:avLst/>
          </a:prstGeom>
          <a:noFill/>
          <a:ln w="9360">
            <a:noFill/>
          </a:ln>
        </p:spPr>
        <p:txBody>
          <a:bodyPr/>
          <a:lstStyle/>
          <a:p>
            <a:pPr algn="ctr">
              <a:lnSpc>
                <a:spcPct val="100000"/>
              </a:lnSpc>
            </a:pPr>
            <a:r>
              <a:rPr lang="en-IN" sz="2000" dirty="0">
                <a:solidFill>
                  <a:srgbClr val="7030A0"/>
                </a:solidFill>
                <a:latin typeface="Times New Roman"/>
              </a:rPr>
              <a:t>By</a:t>
            </a:r>
            <a:endParaRPr lang="en-US" sz="2000" b="1" dirty="0">
              <a:solidFill>
                <a:srgbClr val="FF0000"/>
              </a:solidFill>
              <a:latin typeface="Times New Roman"/>
            </a:endParaRPr>
          </a:p>
          <a:p>
            <a:pPr algn="ctr">
              <a:lnSpc>
                <a:spcPct val="100000"/>
              </a:lnSpc>
            </a:pPr>
            <a:r>
              <a:rPr lang="en-US" sz="2000" b="1" dirty="0">
                <a:solidFill>
                  <a:schemeClr val="accent3">
                    <a:lumMod val="50000"/>
                  </a:schemeClr>
                </a:solidFill>
                <a:latin typeface="Times New Roman"/>
              </a:rPr>
              <a:t>MD. Nayab Ansari 12020002026019</a:t>
            </a:r>
          </a:p>
          <a:p>
            <a:pPr algn="ctr">
              <a:lnSpc>
                <a:spcPct val="100000"/>
              </a:lnSpc>
            </a:pPr>
            <a:r>
              <a:rPr lang="en-US" sz="2000" b="1" dirty="0">
                <a:solidFill>
                  <a:schemeClr val="accent3">
                    <a:lumMod val="50000"/>
                  </a:schemeClr>
                </a:solidFill>
                <a:latin typeface="Times New Roman"/>
              </a:rPr>
              <a:t>Vishal kr. Jaiswal 12020002026020</a:t>
            </a:r>
          </a:p>
          <a:p>
            <a:pPr algn="ctr">
              <a:lnSpc>
                <a:spcPct val="100000"/>
              </a:lnSpc>
            </a:pPr>
            <a:endParaRPr lang="en-US" sz="2000" dirty="0">
              <a:solidFill>
                <a:srgbClr val="FF0000"/>
              </a:solidFill>
            </a:endParaRPr>
          </a:p>
          <a:p>
            <a:pPr algn="ctr">
              <a:lnSpc>
                <a:spcPct val="100000"/>
              </a:lnSpc>
            </a:pPr>
            <a:r>
              <a:rPr lang="en-IN" sz="2000" b="1" dirty="0">
                <a:solidFill>
                  <a:srgbClr val="7030A0"/>
                </a:solidFill>
                <a:latin typeface="Times New Roman"/>
              </a:rPr>
              <a:t>( </a:t>
            </a:r>
            <a:r>
              <a:rPr lang="en-IN" sz="2000" b="1" dirty="0">
                <a:solidFill>
                  <a:srgbClr val="FF0000"/>
                </a:solidFill>
                <a:latin typeface="Times New Roman"/>
              </a:rPr>
              <a:t>B.Tech. 3</a:t>
            </a:r>
            <a:r>
              <a:rPr lang="en-IN" sz="2000" b="1" baseline="30000" dirty="0">
                <a:solidFill>
                  <a:srgbClr val="FF0000"/>
                </a:solidFill>
                <a:latin typeface="Times New Roman"/>
              </a:rPr>
              <a:t>rd</a:t>
            </a:r>
            <a:r>
              <a:rPr lang="en-IN" sz="2000" b="1" dirty="0">
                <a:solidFill>
                  <a:srgbClr val="FF0000"/>
                </a:solidFill>
                <a:latin typeface="Times New Roman"/>
              </a:rPr>
              <a:t> Year AIML </a:t>
            </a:r>
            <a:r>
              <a:rPr lang="en-IN" sz="2000" b="1" dirty="0">
                <a:solidFill>
                  <a:srgbClr val="7030A0"/>
                </a:solidFill>
                <a:latin typeface="Times New Roman"/>
              </a:rPr>
              <a:t>)</a:t>
            </a:r>
          </a:p>
          <a:p>
            <a:pPr algn="ctr">
              <a:lnSpc>
                <a:spcPct val="100000"/>
              </a:lnSpc>
            </a:pPr>
            <a:endParaRPr sz="2000" dirty="0"/>
          </a:p>
          <a:p>
            <a:pPr algn="ctr">
              <a:lnSpc>
                <a:spcPct val="100000"/>
              </a:lnSpc>
            </a:pPr>
            <a:r>
              <a:rPr lang="en-IN" sz="2000" b="1" dirty="0">
                <a:solidFill>
                  <a:srgbClr val="7030A0"/>
                </a:solidFill>
                <a:latin typeface="Times New Roman"/>
              </a:rPr>
              <a:t>Under the Supervision of</a:t>
            </a:r>
            <a:endParaRPr sz="2000" dirty="0">
              <a:solidFill>
                <a:srgbClr val="FF0000"/>
              </a:solidFill>
            </a:endParaRPr>
          </a:p>
          <a:p>
            <a:pPr algn="ctr">
              <a:lnSpc>
                <a:spcPct val="100000"/>
              </a:lnSpc>
            </a:pPr>
            <a:r>
              <a:rPr lang="en-IN" sz="2000" b="1" i="0" dirty="0">
                <a:solidFill>
                  <a:srgbClr val="FF0000"/>
                </a:solidFill>
                <a:effectLst/>
                <a:latin typeface="Times New Roman" panose="02020603050405020304" pitchFamily="18" charset="0"/>
                <a:cs typeface="Times New Roman" panose="02020603050405020304" pitchFamily="18" charset="0"/>
              </a:rPr>
              <a:t>Prof</a:t>
            </a:r>
            <a:r>
              <a:rPr lang="en-IN" sz="2000" b="0" i="0" dirty="0">
                <a:solidFill>
                  <a:srgbClr val="FF0000"/>
                </a:solidFill>
                <a:effectLst/>
                <a:latin typeface="Times New Roman" panose="02020603050405020304" pitchFamily="18" charset="0"/>
                <a:cs typeface="Times New Roman" panose="02020603050405020304" pitchFamily="18" charset="0"/>
              </a:rPr>
              <a:t>. </a:t>
            </a:r>
            <a:r>
              <a:rPr lang="en-IN" sz="2000" b="1" i="0" dirty="0" err="1">
                <a:solidFill>
                  <a:srgbClr val="FF0000"/>
                </a:solidFill>
                <a:effectLst/>
                <a:latin typeface="Times New Roman" panose="02020603050405020304" pitchFamily="18" charset="0"/>
                <a:cs typeface="Times New Roman" panose="02020603050405020304" pitchFamily="18" charset="0"/>
              </a:rPr>
              <a:t>Dipt</a:t>
            </a:r>
            <a:r>
              <a:rPr lang="en-IN" sz="2000" b="0" i="0" dirty="0">
                <a:solidFill>
                  <a:srgbClr val="FF0000"/>
                </a:solidFill>
                <a:effectLst/>
                <a:latin typeface="Times New Roman" panose="02020603050405020304" pitchFamily="18" charset="0"/>
                <a:cs typeface="Times New Roman" panose="02020603050405020304" pitchFamily="18" charset="0"/>
              </a:rPr>
              <a:t> </a:t>
            </a:r>
            <a:r>
              <a:rPr lang="en-IN" sz="2000" b="1" i="0" dirty="0">
                <a:solidFill>
                  <a:srgbClr val="FF0000"/>
                </a:solidFill>
                <a:effectLst/>
                <a:latin typeface="Times New Roman" panose="02020603050405020304" pitchFamily="18" charset="0"/>
                <a:cs typeface="Times New Roman" panose="02020603050405020304" pitchFamily="18" charset="0"/>
              </a:rPr>
              <a:t>Mukherjee</a:t>
            </a:r>
            <a:endParaRPr lang="en-IN" sz="2000" b="1" dirty="0">
              <a:solidFill>
                <a:srgbClr val="FF0000"/>
              </a:solidFill>
              <a:latin typeface="Times New Roman" panose="02020603050405020304" pitchFamily="18" charset="0"/>
              <a:cs typeface="Times New Roman" panose="02020603050405020304" pitchFamily="18" charset="0"/>
            </a:endParaRPr>
          </a:p>
          <a:p>
            <a:pPr algn="ctr">
              <a:lnSpc>
                <a:spcPct val="100000"/>
              </a:lnSpc>
            </a:pPr>
            <a:r>
              <a:rPr lang="en-US" sz="2000" b="1" dirty="0">
                <a:solidFill>
                  <a:srgbClr val="7030A0"/>
                </a:solidFill>
                <a:latin typeface="Times New Roman"/>
              </a:rPr>
              <a:t>Dept. of Computer Science &amp; Engineering</a:t>
            </a:r>
            <a:endParaRPr sz="2000" dirty="0"/>
          </a:p>
          <a:p>
            <a:pPr algn="ctr">
              <a:lnSpc>
                <a:spcPct val="100000"/>
              </a:lnSpc>
            </a:pPr>
            <a:r>
              <a:rPr lang="en-US" sz="2000" b="1" dirty="0">
                <a:solidFill>
                  <a:srgbClr val="7030A0"/>
                </a:solidFill>
                <a:latin typeface="Times New Roman"/>
              </a:rPr>
              <a:t>University of Engineering &amp; Management, Jaipur</a:t>
            </a:r>
            <a:endParaRPr sz="2000" dirty="0"/>
          </a:p>
          <a:p>
            <a:pPr algn="ctr">
              <a:lnSpc>
                <a:spcPct val="100000"/>
              </a:lnSpc>
            </a:pPr>
            <a:endParaRPr dirty="0"/>
          </a:p>
        </p:txBody>
      </p:sp>
      <p:pic>
        <p:nvPicPr>
          <p:cNvPr id="5"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64E462DD-7088-C2EF-4A73-ADA791D1CD92}"/>
              </a:ext>
            </a:extLst>
          </p:cNvPr>
          <p:cNvSpPr txBox="1"/>
          <p:nvPr/>
        </p:nvSpPr>
        <p:spPr>
          <a:xfrm>
            <a:off x="2584939" y="1672898"/>
            <a:ext cx="4360985" cy="461665"/>
          </a:xfrm>
          <a:prstGeom prst="rect">
            <a:avLst/>
          </a:prstGeom>
          <a:noFill/>
        </p:spPr>
        <p:txBody>
          <a:bodyPr wrap="square" rtlCol="0">
            <a:spAutoFit/>
          </a:bodyPr>
          <a:lstStyle/>
          <a:p>
            <a:r>
              <a:rPr lang="en-IN" sz="2400" dirty="0"/>
              <a:t>Hospital Management System</a:t>
            </a:r>
          </a:p>
        </p:txBody>
      </p:sp>
    </p:spTree>
    <p:extLst>
      <p:ext uri="{BB962C8B-B14F-4D97-AF65-F5344CB8AC3E}">
        <p14:creationId xmlns:p14="http://schemas.microsoft.com/office/powerpoint/2010/main" val="29851854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3" name="TextShape 1"/>
          <p:cNvSpPr txBox="1"/>
          <p:nvPr/>
        </p:nvSpPr>
        <p:spPr>
          <a:xfrm>
            <a:off x="437760" y="501054"/>
            <a:ext cx="8229240" cy="567892"/>
          </a:xfrm>
          <a:prstGeom prst="rect">
            <a:avLst/>
          </a:prstGeom>
        </p:spPr>
        <p:txBody>
          <a:bodyPr lIns="0" rIns="0" bIns="0" anchor="b"/>
          <a:lstStyle/>
          <a:p>
            <a:pPr algn="ctr">
              <a:lnSpc>
                <a:spcPct val="100000"/>
              </a:lnSpc>
            </a:pPr>
            <a:r>
              <a:rPr lang="en-US" sz="4000" b="1" dirty="0">
                <a:solidFill>
                  <a:srgbClr val="7030A0"/>
                </a:solidFill>
                <a:latin typeface="Times New Roman"/>
              </a:rPr>
              <a:t>Limitation</a:t>
            </a:r>
            <a:endParaRPr sz="4000" dirty="0"/>
          </a:p>
        </p:txBody>
      </p:sp>
      <p:pic>
        <p:nvPicPr>
          <p:cNvPr id="5"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D7FFFBAE-EEDF-B462-FB10-73172BDF1453}"/>
              </a:ext>
            </a:extLst>
          </p:cNvPr>
          <p:cNvSpPr txBox="1"/>
          <p:nvPr/>
        </p:nvSpPr>
        <p:spPr>
          <a:xfrm>
            <a:off x="923192" y="1758462"/>
            <a:ext cx="7743808" cy="1015663"/>
          </a:xfrm>
          <a:prstGeom prst="rect">
            <a:avLst/>
          </a:prstGeom>
          <a:noFill/>
        </p:spPr>
        <p:txBody>
          <a:bodyPr wrap="square" rtlCol="0">
            <a:spAutoFit/>
          </a:bodyPr>
          <a:lstStyle/>
          <a:p>
            <a:pPr marL="342900" indent="-342900">
              <a:buFont typeface="Wingdings" panose="05000000000000000000" pitchFamily="2" charset="2"/>
              <a:buChar char="§"/>
            </a:pPr>
            <a:r>
              <a:rPr lang="en-IN" sz="2000" dirty="0"/>
              <a:t>It is a website.</a:t>
            </a:r>
          </a:p>
          <a:p>
            <a:pPr marL="342900" indent="-342900">
              <a:buFont typeface="Wingdings" panose="05000000000000000000" pitchFamily="2" charset="2"/>
              <a:buChar char="§"/>
            </a:pPr>
            <a:r>
              <a:rPr lang="en-IN" sz="2000" dirty="0"/>
              <a:t>Lack of online payment System.</a:t>
            </a:r>
          </a:p>
          <a:p>
            <a:pPr marL="342900" indent="-342900">
              <a:buFont typeface="Wingdings" panose="05000000000000000000" pitchFamily="2" charset="2"/>
              <a:buChar char="§"/>
            </a:pPr>
            <a:r>
              <a:rPr lang="en-IN" sz="2000" dirty="0"/>
              <a:t>Lack of chatbot System.</a:t>
            </a:r>
          </a:p>
        </p:txBody>
      </p:sp>
    </p:spTree>
    <p:extLst>
      <p:ext uri="{BB962C8B-B14F-4D97-AF65-F5344CB8AC3E}">
        <p14:creationId xmlns:p14="http://schemas.microsoft.com/office/powerpoint/2010/main" val="11379815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3" name="TextShape 1"/>
          <p:cNvSpPr txBox="1"/>
          <p:nvPr/>
        </p:nvSpPr>
        <p:spPr>
          <a:xfrm>
            <a:off x="465120" y="343659"/>
            <a:ext cx="8229240" cy="682606"/>
          </a:xfrm>
          <a:prstGeom prst="rect">
            <a:avLst/>
          </a:prstGeom>
        </p:spPr>
        <p:txBody>
          <a:bodyPr lIns="0" rIns="0" bIns="0" anchor="b"/>
          <a:lstStyle/>
          <a:p>
            <a:pPr algn="ctr"/>
            <a:r>
              <a:rPr lang="en-US" sz="4000" b="1" dirty="0">
                <a:solidFill>
                  <a:srgbClr val="7030A0"/>
                </a:solidFill>
                <a:latin typeface="Times New Roman"/>
              </a:rPr>
              <a:t>Conclusions &amp; Future Scope</a:t>
            </a:r>
            <a:endParaRPr sz="4000" dirty="0">
              <a:solidFill>
                <a:prstClr val="black"/>
              </a:solidFill>
            </a:endParaRPr>
          </a:p>
        </p:txBody>
      </p:sp>
      <p:sp>
        <p:nvSpPr>
          <p:cNvPr id="4" name="TextShape 2"/>
          <p:cNvSpPr txBox="1"/>
          <p:nvPr/>
        </p:nvSpPr>
        <p:spPr>
          <a:xfrm>
            <a:off x="465120" y="1339920"/>
            <a:ext cx="8229240" cy="4389120"/>
          </a:xfrm>
          <a:prstGeom prst="rect">
            <a:avLst/>
          </a:prstGeom>
        </p:spPr>
        <p:txBody>
          <a:bodyPr/>
          <a:lstStyle/>
          <a:p>
            <a:pPr algn="just">
              <a:buSzPct val="95000"/>
              <a:buFont typeface="Wingdings 2" charset="2"/>
              <a:buChar char=""/>
            </a:pPr>
            <a:endParaRPr lang="en-US" sz="2500" dirty="0">
              <a:solidFill>
                <a:srgbClr val="000000"/>
              </a:solidFill>
              <a:latin typeface="Times New Roman"/>
            </a:endParaRPr>
          </a:p>
          <a:p>
            <a:pPr algn="just">
              <a:buSzPct val="95000"/>
              <a:buFont typeface="Wingdings 2" charset="2"/>
              <a:buChar char=""/>
            </a:pPr>
            <a:endParaRPr lang="en-US" sz="2500" dirty="0">
              <a:solidFill>
                <a:srgbClr val="000000"/>
              </a:solidFill>
              <a:latin typeface="Times New Roman"/>
            </a:endParaRPr>
          </a:p>
          <a:p>
            <a:pPr algn="just">
              <a:buSzPct val="95000"/>
              <a:buFont typeface="Wingdings 2" charset="2"/>
              <a:buChar char=""/>
            </a:pPr>
            <a:endParaRPr dirty="0">
              <a:solidFill>
                <a:prstClr val="black"/>
              </a:solidFill>
            </a:endParaRPr>
          </a:p>
        </p:txBody>
      </p:sp>
      <p:pic>
        <p:nvPicPr>
          <p:cNvPr id="5"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4A363C89-D4E5-B11C-3993-774936BE2296}"/>
              </a:ext>
            </a:extLst>
          </p:cNvPr>
          <p:cNvSpPr txBox="1"/>
          <p:nvPr/>
        </p:nvSpPr>
        <p:spPr>
          <a:xfrm>
            <a:off x="580292" y="1547446"/>
            <a:ext cx="8229240" cy="2585323"/>
          </a:xfrm>
          <a:prstGeom prst="rect">
            <a:avLst/>
          </a:prstGeom>
          <a:noFill/>
        </p:spPr>
        <p:txBody>
          <a:bodyPr wrap="square" rtlCol="0">
            <a:spAutoFit/>
          </a:bodyPr>
          <a:lstStyle/>
          <a:p>
            <a:pPr marL="285750" indent="-285750">
              <a:buFont typeface="Wingdings" panose="05000000000000000000" pitchFamily="2" charset="2"/>
              <a:buChar char="§"/>
            </a:pPr>
            <a:r>
              <a:rPr lang="en-IN" dirty="0"/>
              <a:t>This project is just a website. It is built using PHP ,HTML, CSS ,Java script and other web development application.</a:t>
            </a:r>
          </a:p>
          <a:p>
            <a:endParaRPr lang="en-IN" dirty="0"/>
          </a:p>
          <a:p>
            <a:pPr marL="285750" indent="-285750">
              <a:buFont typeface="Wingdings" panose="05000000000000000000" pitchFamily="2" charset="2"/>
              <a:buChar char="§"/>
            </a:pPr>
            <a:r>
              <a:rPr lang="en-IN" dirty="0"/>
              <a:t>The Future of this project includes:</a:t>
            </a:r>
          </a:p>
          <a:p>
            <a:r>
              <a:rPr lang="en-IN" dirty="0"/>
              <a:t>             1. Building a app for android and </a:t>
            </a:r>
            <a:r>
              <a:rPr lang="en-IN" dirty="0" err="1"/>
              <a:t>iphone</a:t>
            </a:r>
            <a:r>
              <a:rPr lang="en-IN" dirty="0"/>
              <a:t> users.</a:t>
            </a:r>
          </a:p>
          <a:p>
            <a:r>
              <a:rPr lang="en-IN" dirty="0"/>
              <a:t>             2. Integrating a chatbot system to help old people who cannot type.</a:t>
            </a:r>
          </a:p>
          <a:p>
            <a:r>
              <a:rPr lang="en-IN" dirty="0"/>
              <a:t>             3. Integrating a video conferencing system to help people to connect to                             .                doctor online.</a:t>
            </a:r>
          </a:p>
          <a:p>
            <a:r>
              <a:rPr lang="en-IN" dirty="0"/>
              <a:t>             4.Online payment system.</a:t>
            </a:r>
          </a:p>
        </p:txBody>
      </p:sp>
    </p:spTree>
    <p:extLst>
      <p:ext uri="{BB962C8B-B14F-4D97-AF65-F5344CB8AC3E}">
        <p14:creationId xmlns:p14="http://schemas.microsoft.com/office/powerpoint/2010/main" val="1574916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3" name="TextShape 1"/>
          <p:cNvSpPr txBox="1"/>
          <p:nvPr/>
        </p:nvSpPr>
        <p:spPr>
          <a:xfrm>
            <a:off x="673200" y="38637"/>
            <a:ext cx="8076960" cy="837720"/>
          </a:xfrm>
          <a:prstGeom prst="rect">
            <a:avLst/>
          </a:prstGeom>
        </p:spPr>
        <p:txBody>
          <a:bodyPr lIns="0" rIns="0" bIns="0" anchor="b"/>
          <a:lstStyle/>
          <a:p>
            <a:pPr algn="ctr"/>
            <a:r>
              <a:rPr lang="en-US" sz="4000" b="1" dirty="0">
                <a:solidFill>
                  <a:srgbClr val="7030A0"/>
                </a:solidFill>
                <a:latin typeface="Times New Roman"/>
              </a:rPr>
              <a:t>References</a:t>
            </a:r>
            <a:endParaRPr dirty="0">
              <a:solidFill>
                <a:prstClr val="black"/>
              </a:solidFill>
              <a:latin typeface="Arial"/>
            </a:endParaRPr>
          </a:p>
        </p:txBody>
      </p:sp>
      <p:pic>
        <p:nvPicPr>
          <p:cNvPr id="5"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95C199CC-1F13-8B64-E8ED-A51116174189}"/>
              </a:ext>
            </a:extLst>
          </p:cNvPr>
          <p:cNvSpPr txBox="1"/>
          <p:nvPr/>
        </p:nvSpPr>
        <p:spPr>
          <a:xfrm>
            <a:off x="673200" y="1969477"/>
            <a:ext cx="7960846" cy="646331"/>
          </a:xfrm>
          <a:prstGeom prst="rect">
            <a:avLst/>
          </a:prstGeom>
          <a:noFill/>
        </p:spPr>
        <p:txBody>
          <a:bodyPr wrap="square" rtlCol="0">
            <a:spAutoFit/>
          </a:bodyPr>
          <a:lstStyle/>
          <a:p>
            <a:r>
              <a:rPr lang="en-IN" dirty="0"/>
              <a:t>References are taken from past learning and software building experience. </a:t>
            </a:r>
          </a:p>
          <a:p>
            <a:r>
              <a:rPr lang="en-IN" dirty="0"/>
              <a:t>For errors </a:t>
            </a:r>
            <a:r>
              <a:rPr lang="en-IN" dirty="0" err="1"/>
              <a:t>Stackoverflow</a:t>
            </a:r>
            <a:r>
              <a:rPr lang="en-IN" dirty="0"/>
              <a:t> and w3school and YouTube helped me.</a:t>
            </a:r>
          </a:p>
        </p:txBody>
      </p:sp>
    </p:spTree>
    <p:extLst>
      <p:ext uri="{BB962C8B-B14F-4D97-AF65-F5344CB8AC3E}">
        <p14:creationId xmlns:p14="http://schemas.microsoft.com/office/powerpoint/2010/main" val="2932803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3" name="TextShape 1"/>
          <p:cNvSpPr txBox="1"/>
          <p:nvPr/>
        </p:nvSpPr>
        <p:spPr>
          <a:xfrm>
            <a:off x="685800" y="23760"/>
            <a:ext cx="8076960" cy="609120"/>
          </a:xfrm>
          <a:prstGeom prst="rect">
            <a:avLst/>
          </a:prstGeom>
        </p:spPr>
        <p:txBody>
          <a:bodyPr lIns="0" rIns="0" bIns="0" anchor="b"/>
          <a:lstStyle/>
          <a:p>
            <a:pPr algn="ctr"/>
            <a:r>
              <a:rPr lang="en-US" sz="4000" b="1" dirty="0">
                <a:solidFill>
                  <a:srgbClr val="7030A0"/>
                </a:solidFill>
                <a:latin typeface="Times New Roman"/>
              </a:rPr>
              <a:t>Acknowledgement</a:t>
            </a:r>
            <a:endParaRPr dirty="0">
              <a:solidFill>
                <a:prstClr val="black"/>
              </a:solidFill>
              <a:latin typeface="Arial"/>
            </a:endParaRPr>
          </a:p>
        </p:txBody>
      </p:sp>
      <p:pic>
        <p:nvPicPr>
          <p:cNvPr id="5"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FA6BF46B-D6F8-ADA7-EFBD-B26BFF9A31B8}"/>
              </a:ext>
            </a:extLst>
          </p:cNvPr>
          <p:cNvSpPr txBox="1"/>
          <p:nvPr/>
        </p:nvSpPr>
        <p:spPr>
          <a:xfrm>
            <a:off x="211015" y="1397977"/>
            <a:ext cx="8551745" cy="3970318"/>
          </a:xfrm>
          <a:prstGeom prst="rect">
            <a:avLst/>
          </a:prstGeom>
          <a:noFill/>
        </p:spPr>
        <p:txBody>
          <a:bodyPr wrap="square" rtlCol="0">
            <a:spAutoFit/>
          </a:bodyPr>
          <a:lstStyle/>
          <a:p>
            <a:r>
              <a:rPr lang="en-US" dirty="0"/>
              <a:t>We would like to express my special thanks of gratitude to our mentor as well as our guide Professor </a:t>
            </a:r>
            <a:r>
              <a:rPr lang="en-IN" sz="1800" b="1" i="0" dirty="0">
                <a:effectLst/>
                <a:latin typeface="Times New Roman" panose="02020603050405020304" pitchFamily="18" charset="0"/>
                <a:cs typeface="Times New Roman" panose="02020603050405020304" pitchFamily="18" charset="0"/>
              </a:rPr>
              <a:t>Prof</a:t>
            </a:r>
            <a:r>
              <a:rPr lang="en-IN" sz="1800" b="0" i="0" dirty="0">
                <a:effectLst/>
                <a:latin typeface="Times New Roman" panose="02020603050405020304" pitchFamily="18" charset="0"/>
                <a:cs typeface="Times New Roman" panose="02020603050405020304" pitchFamily="18" charset="0"/>
              </a:rPr>
              <a:t>. </a:t>
            </a:r>
            <a:r>
              <a:rPr lang="en-IN" sz="1800" b="1" i="0" dirty="0" err="1">
                <a:effectLst/>
                <a:latin typeface="Times New Roman" panose="02020603050405020304" pitchFamily="18" charset="0"/>
                <a:cs typeface="Times New Roman" panose="02020603050405020304" pitchFamily="18" charset="0"/>
              </a:rPr>
              <a:t>Dipta</a:t>
            </a:r>
            <a:r>
              <a:rPr lang="en-IN" sz="1800" b="0" i="0" dirty="0">
                <a:effectLst/>
                <a:latin typeface="Times New Roman" panose="02020603050405020304" pitchFamily="18" charset="0"/>
                <a:cs typeface="Times New Roman" panose="02020603050405020304" pitchFamily="18" charset="0"/>
              </a:rPr>
              <a:t> </a:t>
            </a:r>
            <a:r>
              <a:rPr lang="en-IN" sz="1800" b="1" i="0" dirty="0" err="1">
                <a:effectLst/>
                <a:latin typeface="Times New Roman" panose="02020603050405020304" pitchFamily="18" charset="0"/>
                <a:cs typeface="Times New Roman" panose="02020603050405020304" pitchFamily="18" charset="0"/>
              </a:rPr>
              <a:t>Mukherje</a:t>
            </a:r>
            <a:r>
              <a:rPr lang="en-IN" sz="1800" b="1" dirty="0">
                <a:latin typeface="Times New Roman" panose="02020603050405020304" pitchFamily="18" charset="0"/>
                <a:cs typeface="Times New Roman" panose="02020603050405020304" pitchFamily="18" charset="0"/>
              </a:rPr>
              <a:t> </a:t>
            </a:r>
            <a:r>
              <a:rPr lang="en-US" dirty="0"/>
              <a:t>to hand over this auspicious opportunity to work and gain knowledge on this project  on the topic of “Hospital Management System” trending in a huge number these days, to help the humanity work faster and more efficiently with this project.</a:t>
            </a:r>
          </a:p>
          <a:p>
            <a:endParaRPr lang="en-US" dirty="0"/>
          </a:p>
          <a:p>
            <a:r>
              <a:rPr lang="en-US" dirty="0"/>
              <a:t>We all are also thankful and grateful to our University of Engineering and Management , Jaipur to have trust on us and for letting us work on such a project with their full support over us always.</a:t>
            </a:r>
          </a:p>
          <a:p>
            <a:endParaRPr lang="en-US" dirty="0"/>
          </a:p>
          <a:p>
            <a:r>
              <a:rPr lang="en-US" dirty="0"/>
              <a:t>We are also thankful to one another in this group to maintain the trust and understanding in ourselves so well to work as a strong team . We didn’t work together as whenever we worked it seemed like playing together and the load got less. We would like to thank all of us together for making this project a success.</a:t>
            </a:r>
            <a:endParaRPr lang="en-IN" dirty="0"/>
          </a:p>
        </p:txBody>
      </p:sp>
    </p:spTree>
    <p:extLst>
      <p:ext uri="{BB962C8B-B14F-4D97-AF65-F5344CB8AC3E}">
        <p14:creationId xmlns:p14="http://schemas.microsoft.com/office/powerpoint/2010/main" val="3677807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0" name="Content Placeholder 3"/>
          <p:cNvPicPr/>
          <p:nvPr/>
        </p:nvPicPr>
        <p:blipFill>
          <a:blip r:embed="rId2"/>
          <a:stretch>
            <a:fillRect/>
          </a:stretch>
        </p:blipFill>
        <p:spPr>
          <a:xfrm>
            <a:off x="0" y="1143000"/>
            <a:ext cx="9143640" cy="5714640"/>
          </a:xfrm>
          <a:prstGeom prst="rect">
            <a:avLst/>
          </a:prstGeom>
          <a:ln w="9360">
            <a:noFill/>
          </a:ln>
        </p:spPr>
      </p:pic>
      <p:sp>
        <p:nvSpPr>
          <p:cNvPr id="201" name="TextShape 1"/>
          <p:cNvSpPr txBox="1"/>
          <p:nvPr/>
        </p:nvSpPr>
        <p:spPr>
          <a:xfrm>
            <a:off x="2666880" y="6356520"/>
            <a:ext cx="3352320" cy="364680"/>
          </a:xfrm>
          <a:prstGeom prst="rect">
            <a:avLst/>
          </a:prstGeom>
        </p:spPr>
        <p:txBody>
          <a:bodyPr lIns="0" tIns="0" rIns="0" bIns="0" anchor="b"/>
          <a:lstStyle/>
          <a:p>
            <a:pPr algn="ctr"/>
            <a:r>
              <a:rPr lang="en-US" sz="1200" dirty="0">
                <a:solidFill>
                  <a:srgbClr val="045C75"/>
                </a:solidFill>
                <a:latin typeface="Constantia" panose="02030602050306030303" pitchFamily="18" charset="0"/>
              </a:rPr>
              <a:t>Dept. of CSE, University of Engineering &amp; Management Jaipur</a:t>
            </a:r>
          </a:p>
        </p:txBody>
      </p:sp>
      <p:pic>
        <p:nvPicPr>
          <p:cNvPr id="4" name="Picture 6" descr="D:\logo.jpg"/>
          <p:cNvPicPr>
            <a:picLocks noChangeAspect="1" noChangeArrowheads="1"/>
          </p:cNvPicPr>
          <p:nvPr/>
        </p:nvPicPr>
        <p:blipFill>
          <a:blip r:embed="rId3"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3" name="TextShape 1"/>
          <p:cNvSpPr txBox="1"/>
          <p:nvPr/>
        </p:nvSpPr>
        <p:spPr>
          <a:xfrm>
            <a:off x="457200" y="103030"/>
            <a:ext cx="8076960" cy="717641"/>
          </a:xfrm>
          <a:prstGeom prst="rect">
            <a:avLst/>
          </a:prstGeom>
        </p:spPr>
        <p:txBody>
          <a:bodyPr lIns="0" rIns="0" bIns="0" anchor="b"/>
          <a:lstStyle/>
          <a:p>
            <a:pPr algn="ctr"/>
            <a:r>
              <a:rPr lang="en-US" sz="4000" b="1" dirty="0">
                <a:solidFill>
                  <a:srgbClr val="7030A0"/>
                </a:solidFill>
                <a:latin typeface="Times New Roman"/>
              </a:rPr>
              <a:t>Outlines</a:t>
            </a:r>
            <a:endParaRPr dirty="0">
              <a:solidFill>
                <a:prstClr val="black"/>
              </a:solidFill>
              <a:latin typeface="Arial"/>
            </a:endParaRPr>
          </a:p>
        </p:txBody>
      </p:sp>
      <p:sp>
        <p:nvSpPr>
          <p:cNvPr id="4" name="TextShape 2"/>
          <p:cNvSpPr txBox="1"/>
          <p:nvPr/>
        </p:nvSpPr>
        <p:spPr>
          <a:xfrm>
            <a:off x="457200" y="1035930"/>
            <a:ext cx="8229240" cy="5105160"/>
          </a:xfrm>
          <a:prstGeom prst="rect">
            <a:avLst/>
          </a:prstGeom>
        </p:spPr>
        <p:txBody>
          <a:bodyPr/>
          <a:lstStyle/>
          <a:p>
            <a:pPr>
              <a:buSzPct val="95000"/>
              <a:buFont typeface="Wingdings 2" charset="2"/>
              <a:buChar char=""/>
            </a:pPr>
            <a:r>
              <a:rPr lang="en-US" sz="2400" b="1" dirty="0">
                <a:solidFill>
                  <a:srgbClr val="000000"/>
                </a:solidFill>
                <a:latin typeface="Times New Roman"/>
              </a:rPr>
              <a:t>Introduction</a:t>
            </a:r>
            <a:endParaRPr dirty="0">
              <a:solidFill>
                <a:prstClr val="black"/>
              </a:solidFill>
              <a:latin typeface="Arial"/>
            </a:endParaRPr>
          </a:p>
          <a:p>
            <a:pPr>
              <a:buSzPct val="95000"/>
              <a:buFont typeface="Wingdings 2" charset="2"/>
              <a:buChar char=""/>
            </a:pPr>
            <a:r>
              <a:rPr lang="en-US" sz="2400" b="1" dirty="0">
                <a:solidFill>
                  <a:srgbClr val="000000"/>
                </a:solidFill>
                <a:latin typeface="Times New Roman"/>
              </a:rPr>
              <a:t>Literature Review</a:t>
            </a:r>
          </a:p>
          <a:p>
            <a:pPr>
              <a:buSzPct val="95000"/>
              <a:buFont typeface="Wingdings 2" charset="2"/>
              <a:buChar char=""/>
            </a:pPr>
            <a:r>
              <a:rPr lang="en-US" sz="2400" b="1" dirty="0">
                <a:solidFill>
                  <a:srgbClr val="000000"/>
                </a:solidFill>
                <a:latin typeface="Times New Roman"/>
              </a:rPr>
              <a:t>Objectives</a:t>
            </a:r>
            <a:endParaRPr dirty="0">
              <a:solidFill>
                <a:prstClr val="black"/>
              </a:solidFill>
              <a:latin typeface="Arial"/>
            </a:endParaRPr>
          </a:p>
          <a:p>
            <a:pPr>
              <a:buSzPct val="95000"/>
              <a:buFont typeface="Wingdings 2" charset="2"/>
              <a:buChar char=""/>
            </a:pPr>
            <a:r>
              <a:rPr lang="en-US" sz="2400" b="1" dirty="0">
                <a:solidFill>
                  <a:srgbClr val="000000"/>
                </a:solidFill>
                <a:latin typeface="Times New Roman"/>
              </a:rPr>
              <a:t>Proposed Model</a:t>
            </a:r>
          </a:p>
          <a:p>
            <a:pPr>
              <a:buSzPct val="95000"/>
              <a:buFont typeface="Wingdings 2" charset="2"/>
              <a:buChar char=""/>
            </a:pPr>
            <a:r>
              <a:rPr lang="en-US" sz="2400" b="1" dirty="0">
                <a:solidFill>
                  <a:srgbClr val="000000"/>
                </a:solidFill>
                <a:latin typeface="Times New Roman"/>
              </a:rPr>
              <a:t>Experimental Setup</a:t>
            </a:r>
            <a:endParaRPr dirty="0">
              <a:solidFill>
                <a:prstClr val="black"/>
              </a:solidFill>
              <a:latin typeface="Arial"/>
            </a:endParaRPr>
          </a:p>
          <a:p>
            <a:pPr>
              <a:buSzPct val="95000"/>
              <a:buFont typeface="Wingdings 2" charset="2"/>
              <a:buChar char=""/>
            </a:pPr>
            <a:r>
              <a:rPr lang="en-US" sz="2400" b="1" dirty="0">
                <a:solidFill>
                  <a:srgbClr val="000000"/>
                </a:solidFill>
                <a:latin typeface="Times New Roman"/>
              </a:rPr>
              <a:t>Result Analysis</a:t>
            </a:r>
            <a:endParaRPr dirty="0">
              <a:solidFill>
                <a:prstClr val="black"/>
              </a:solidFill>
              <a:latin typeface="Arial"/>
            </a:endParaRPr>
          </a:p>
          <a:p>
            <a:pPr>
              <a:buSzPct val="95000"/>
              <a:buFont typeface="Wingdings 2" charset="2"/>
              <a:buChar char=""/>
            </a:pPr>
            <a:r>
              <a:rPr lang="en-US" sz="2400" b="1" dirty="0">
                <a:solidFill>
                  <a:srgbClr val="000000"/>
                </a:solidFill>
                <a:latin typeface="Times New Roman"/>
              </a:rPr>
              <a:t>Conclusion &amp; Future Scope</a:t>
            </a:r>
            <a:endParaRPr dirty="0">
              <a:solidFill>
                <a:prstClr val="black"/>
              </a:solidFill>
              <a:latin typeface="Arial"/>
            </a:endParaRPr>
          </a:p>
          <a:p>
            <a:pPr>
              <a:buSzPct val="95000"/>
              <a:buFont typeface="Wingdings 2" charset="2"/>
              <a:buChar char=""/>
            </a:pPr>
            <a:r>
              <a:rPr lang="en-US" sz="2400" b="1" dirty="0">
                <a:solidFill>
                  <a:srgbClr val="000000"/>
                </a:solidFill>
                <a:latin typeface="Times New Roman"/>
              </a:rPr>
              <a:t>Reference</a:t>
            </a:r>
          </a:p>
          <a:p>
            <a:pPr>
              <a:buSzPct val="95000"/>
              <a:buFont typeface="Wingdings 2" charset="2"/>
              <a:buChar char=""/>
            </a:pPr>
            <a:r>
              <a:rPr lang="en-US" sz="2400" b="1" dirty="0">
                <a:solidFill>
                  <a:srgbClr val="000000"/>
                </a:solidFill>
                <a:latin typeface="Times New Roman"/>
              </a:rPr>
              <a:t>Acknowledgement</a:t>
            </a:r>
            <a:endParaRPr dirty="0">
              <a:solidFill>
                <a:prstClr val="black"/>
              </a:solidFill>
              <a:latin typeface="Arial"/>
            </a:endParaRPr>
          </a:p>
        </p:txBody>
      </p:sp>
      <p:pic>
        <p:nvPicPr>
          <p:cNvPr id="5"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74701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Jaipur National University, Jaipur</a:t>
            </a:r>
          </a:p>
        </p:txBody>
      </p:sp>
      <p:sp>
        <p:nvSpPr>
          <p:cNvPr id="5" name="TextShape 1"/>
          <p:cNvSpPr txBox="1"/>
          <p:nvPr/>
        </p:nvSpPr>
        <p:spPr>
          <a:xfrm>
            <a:off x="609480" y="347733"/>
            <a:ext cx="8076960" cy="528030"/>
          </a:xfrm>
          <a:prstGeom prst="rect">
            <a:avLst/>
          </a:prstGeom>
        </p:spPr>
        <p:txBody>
          <a:bodyPr lIns="0" rIns="0" bIns="0" anchor="b"/>
          <a:lstStyle/>
          <a:p>
            <a:pPr algn="ctr">
              <a:lnSpc>
                <a:spcPct val="100000"/>
              </a:lnSpc>
            </a:pPr>
            <a:r>
              <a:rPr lang="en-US" sz="4000" b="1" dirty="0">
                <a:solidFill>
                  <a:srgbClr val="7030A0"/>
                </a:solidFill>
                <a:latin typeface="Times New Roman"/>
              </a:rPr>
              <a:t>Introduction</a:t>
            </a:r>
            <a:endParaRPr dirty="0"/>
          </a:p>
        </p:txBody>
      </p:sp>
      <p:sp>
        <p:nvSpPr>
          <p:cNvPr id="7" name="TextShape 2"/>
          <p:cNvSpPr txBox="1"/>
          <p:nvPr/>
        </p:nvSpPr>
        <p:spPr>
          <a:xfrm>
            <a:off x="457200" y="1077653"/>
            <a:ext cx="8229240" cy="2103429"/>
          </a:xfrm>
          <a:prstGeom prst="rect">
            <a:avLst/>
          </a:prstGeom>
        </p:spPr>
        <p:txBody>
          <a:bodyPr/>
          <a:lstStyle/>
          <a:p>
            <a:pPr marL="342900" indent="-342900" algn="just">
              <a:buSzPct val="95000"/>
              <a:buFont typeface="Arial" panose="020B0604020202020204" pitchFamily="34" charset="0"/>
              <a:buChar char="•"/>
            </a:pPr>
            <a:endParaRPr lang="en-US" sz="2200" dirty="0">
              <a:latin typeface="Times New Roman" panose="02020603050405020304" pitchFamily="18" charset="0"/>
              <a:cs typeface="Times New Roman" panose="02020603050405020304" pitchFamily="18" charset="0"/>
            </a:endParaRPr>
          </a:p>
        </p:txBody>
      </p:sp>
      <p:sp>
        <p:nvSpPr>
          <p:cNvPr id="6" name="TextShape 2"/>
          <p:cNvSpPr txBox="1"/>
          <p:nvPr/>
        </p:nvSpPr>
        <p:spPr>
          <a:xfrm>
            <a:off x="1275007" y="3181082"/>
            <a:ext cx="7147775" cy="4949660"/>
          </a:xfrm>
          <a:prstGeom prst="rect">
            <a:avLst/>
          </a:prstGeom>
        </p:spPr>
        <p:txBody>
          <a:bodyPr/>
          <a:lstStyle/>
          <a:p>
            <a:pPr algn="just"/>
            <a:endParaRPr lang="en-US" sz="2100" i="1" dirty="0">
              <a:latin typeface="Times New Roman" panose="02020603050405020304" pitchFamily="18" charset="0"/>
              <a:cs typeface="Times New Roman" panose="02020603050405020304" pitchFamily="18" charset="0"/>
            </a:endParaRPr>
          </a:p>
        </p:txBody>
      </p:sp>
      <p:pic>
        <p:nvPicPr>
          <p:cNvPr id="8"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8D7E8BE3-CB3E-A47C-037C-5A5779568801}"/>
              </a:ext>
            </a:extLst>
          </p:cNvPr>
          <p:cNvSpPr txBox="1"/>
          <p:nvPr/>
        </p:nvSpPr>
        <p:spPr>
          <a:xfrm>
            <a:off x="114300" y="1257300"/>
            <a:ext cx="8818685" cy="3416320"/>
          </a:xfrm>
          <a:prstGeom prst="rect">
            <a:avLst/>
          </a:prstGeom>
          <a:noFill/>
        </p:spPr>
        <p:txBody>
          <a:bodyPr wrap="square" rtlCol="0">
            <a:spAutoFit/>
          </a:bodyPr>
          <a:lstStyle/>
          <a:p>
            <a:pPr marL="285750" indent="-285750">
              <a:buFont typeface="Wingdings" panose="05000000000000000000" pitchFamily="2" charset="2"/>
              <a:buChar char="§"/>
            </a:pPr>
            <a:r>
              <a:rPr lang="en-IN" dirty="0"/>
              <a:t>The software is for the automation of Hospital Management System.</a:t>
            </a:r>
          </a:p>
          <a:p>
            <a:endParaRPr lang="en-IN" dirty="0"/>
          </a:p>
          <a:p>
            <a:pPr marL="285750" indent="-285750">
              <a:buFont typeface="Wingdings" panose="05000000000000000000" pitchFamily="2" charset="2"/>
              <a:buChar char="§"/>
            </a:pPr>
            <a:r>
              <a:rPr lang="en-IN" dirty="0"/>
              <a:t>It maintains three level of users :- Administrator level</a:t>
            </a:r>
          </a:p>
          <a:p>
            <a:r>
              <a:rPr lang="en-IN" dirty="0"/>
              <a:t>                                                            :- Doctor level </a:t>
            </a:r>
          </a:p>
          <a:p>
            <a:r>
              <a:rPr lang="en-IN" dirty="0"/>
              <a:t>                                                            :- Patient level</a:t>
            </a:r>
          </a:p>
          <a:p>
            <a:endParaRPr lang="en-IN" dirty="0"/>
          </a:p>
          <a:p>
            <a:pPr marL="285750" indent="-285750">
              <a:buFont typeface="Wingdings" panose="05000000000000000000" pitchFamily="2" charset="2"/>
              <a:buChar char="§"/>
            </a:pPr>
            <a:r>
              <a:rPr lang="en-IN" dirty="0"/>
              <a:t>The Software includes :-  Maintaining Patient record which include appointment and 			appointment history .</a:t>
            </a:r>
          </a:p>
          <a:p>
            <a:r>
              <a:rPr lang="en-IN" dirty="0"/>
              <a:t>                                            :- Maintain all the doctor details and their bookings for            			appointment.</a:t>
            </a:r>
          </a:p>
          <a:p>
            <a:r>
              <a:rPr lang="en-IN" dirty="0"/>
              <a:t>                                           :- It has a administrative page which maintains all the patient                          			and doctor details. </a:t>
            </a:r>
          </a:p>
        </p:txBody>
      </p:sp>
    </p:spTree>
    <p:extLst>
      <p:ext uri="{BB962C8B-B14F-4D97-AF65-F5344CB8AC3E}">
        <p14:creationId xmlns:p14="http://schemas.microsoft.com/office/powerpoint/2010/main" val="31505990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3" name="TextShape 1"/>
          <p:cNvSpPr txBox="1"/>
          <p:nvPr/>
        </p:nvSpPr>
        <p:spPr>
          <a:xfrm>
            <a:off x="761940" y="77271"/>
            <a:ext cx="7619760" cy="820668"/>
          </a:xfrm>
          <a:prstGeom prst="rect">
            <a:avLst/>
          </a:prstGeom>
        </p:spPr>
        <p:txBody>
          <a:bodyPr lIns="0" rIns="0" bIns="0" anchor="b"/>
          <a:lstStyle/>
          <a:p>
            <a:pPr algn="ctr">
              <a:lnSpc>
                <a:spcPct val="100000"/>
              </a:lnSpc>
            </a:pPr>
            <a:r>
              <a:rPr lang="en-US" sz="4000" dirty="0">
                <a:solidFill>
                  <a:srgbClr val="7030A0"/>
                </a:solidFill>
                <a:latin typeface="Times New Roman" panose="02020603050405020304" pitchFamily="18" charset="0"/>
                <a:cs typeface="Times New Roman" panose="02020603050405020304" pitchFamily="18" charset="0"/>
              </a:rPr>
              <a:t>Literature Review</a:t>
            </a:r>
            <a:endParaRPr sz="4000" dirty="0">
              <a:solidFill>
                <a:srgbClr val="7030A0"/>
              </a:solidFill>
              <a:latin typeface="Times New Roman" panose="02020603050405020304" pitchFamily="18" charset="0"/>
              <a:cs typeface="Times New Roman" panose="02020603050405020304" pitchFamily="18" charset="0"/>
            </a:endParaRPr>
          </a:p>
        </p:txBody>
      </p:sp>
      <p:pic>
        <p:nvPicPr>
          <p:cNvPr id="6"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0D07C41D-007D-99C4-F465-E8B56975C7C1}"/>
              </a:ext>
            </a:extLst>
          </p:cNvPr>
          <p:cNvSpPr txBox="1"/>
          <p:nvPr/>
        </p:nvSpPr>
        <p:spPr>
          <a:xfrm>
            <a:off x="303155" y="1283677"/>
            <a:ext cx="8537330" cy="2585323"/>
          </a:xfrm>
          <a:prstGeom prst="rect">
            <a:avLst/>
          </a:prstGeom>
          <a:noFill/>
        </p:spPr>
        <p:txBody>
          <a:bodyPr wrap="square" rtlCol="0">
            <a:spAutoFit/>
          </a:bodyPr>
          <a:lstStyle/>
          <a:p>
            <a:pPr marL="285750" indent="-285750">
              <a:buFont typeface="Arial" panose="020B0604020202020204" pitchFamily="34" charset="0"/>
              <a:buChar char="•"/>
            </a:pPr>
            <a:r>
              <a:rPr lang="en-US" dirty="0"/>
              <a:t>One of the major challenges existing hospital management systems face is around operational efficiency and wait times between different processes, departments and persons. This paper highlights such limitations of existing systems and proposes a RFID(Radio Frequency ID) and wireless sensor based , location and information management framework that facilitates real time tracking of hospital assets, personnel and patients as they move through pre-set procedures as part of daily activities of the hospitals. The system covers the visual simulation and providing ability to </a:t>
            </a:r>
            <a:r>
              <a:rPr lang="en-US" dirty="0" err="1"/>
              <a:t>analyse</a:t>
            </a:r>
            <a:r>
              <a:rPr lang="en-US" dirty="0"/>
              <a:t> the ongoing operations so they can be corrected to achieve increased process efficiency and service levels.</a:t>
            </a:r>
            <a:endParaRPr lang="en-IN" dirty="0"/>
          </a:p>
        </p:txBody>
      </p:sp>
    </p:spTree>
    <p:extLst>
      <p:ext uri="{BB962C8B-B14F-4D97-AF65-F5344CB8AC3E}">
        <p14:creationId xmlns:p14="http://schemas.microsoft.com/office/powerpoint/2010/main" val="3415777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7" name="TextShape 1"/>
          <p:cNvSpPr txBox="1"/>
          <p:nvPr/>
        </p:nvSpPr>
        <p:spPr>
          <a:xfrm>
            <a:off x="457380" y="253693"/>
            <a:ext cx="8229240" cy="739273"/>
          </a:xfrm>
          <a:prstGeom prst="rect">
            <a:avLst/>
          </a:prstGeom>
        </p:spPr>
        <p:txBody>
          <a:bodyPr lIns="0" rIns="0" bIns="0" anchor="b"/>
          <a:lstStyle/>
          <a:p>
            <a:pPr algn="ctr">
              <a:lnSpc>
                <a:spcPct val="100000"/>
              </a:lnSpc>
            </a:pPr>
            <a:r>
              <a:rPr lang="en-US" sz="4000" b="1" dirty="0">
                <a:solidFill>
                  <a:srgbClr val="7030A0"/>
                </a:solidFill>
                <a:latin typeface="Times New Roman"/>
              </a:rPr>
              <a:t>Objectives</a:t>
            </a:r>
            <a:endParaRPr dirty="0"/>
          </a:p>
        </p:txBody>
      </p:sp>
      <p:sp>
        <p:nvSpPr>
          <p:cNvPr id="9" name="TextShape 2"/>
          <p:cNvSpPr txBox="1"/>
          <p:nvPr/>
        </p:nvSpPr>
        <p:spPr>
          <a:xfrm>
            <a:off x="533520" y="1295280"/>
            <a:ext cx="8076960" cy="4389120"/>
          </a:xfrm>
          <a:prstGeom prst="rect">
            <a:avLst/>
          </a:prstGeom>
        </p:spPr>
        <p:txBody>
          <a:bodyPr/>
          <a:lstStyle/>
          <a:p>
            <a:pPr algn="just">
              <a:lnSpc>
                <a:spcPct val="100000"/>
              </a:lnSpc>
              <a:buSzPct val="95000"/>
              <a:buFont typeface="Wingdings 2" charset="2"/>
              <a:buChar char=""/>
            </a:pPr>
            <a:endParaRPr dirty="0"/>
          </a:p>
        </p:txBody>
      </p:sp>
      <p:pic>
        <p:nvPicPr>
          <p:cNvPr id="5"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DBF1F038-E16F-4FD6-0E65-ED7E3E0FD992}"/>
              </a:ext>
            </a:extLst>
          </p:cNvPr>
          <p:cNvSpPr txBox="1"/>
          <p:nvPr/>
        </p:nvSpPr>
        <p:spPr>
          <a:xfrm>
            <a:off x="533520" y="1397977"/>
            <a:ext cx="8232411" cy="1938992"/>
          </a:xfrm>
          <a:prstGeom prst="rect">
            <a:avLst/>
          </a:prstGeom>
          <a:noFill/>
        </p:spPr>
        <p:txBody>
          <a:bodyPr wrap="square" rtlCol="0">
            <a:spAutoFit/>
          </a:bodyPr>
          <a:lstStyle/>
          <a:p>
            <a:pPr marL="342900" indent="-342900">
              <a:buFont typeface="Wingdings" panose="05000000000000000000" pitchFamily="2" charset="2"/>
              <a:buChar char="q"/>
            </a:pPr>
            <a:r>
              <a:rPr lang="en-IN" sz="2400" dirty="0"/>
              <a:t>Building a responsive website for effectively managing hospital with all its Patient details and doctor details. The project also aim to book appointment of Patient with respective doctor. Effectively solve the complication faced by hospital managing staff . </a:t>
            </a:r>
          </a:p>
        </p:txBody>
      </p:sp>
    </p:spTree>
    <p:extLst>
      <p:ext uri="{BB962C8B-B14F-4D97-AF65-F5344CB8AC3E}">
        <p14:creationId xmlns:p14="http://schemas.microsoft.com/office/powerpoint/2010/main" val="2884309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5" name="TextShape 1"/>
          <p:cNvSpPr txBox="1"/>
          <p:nvPr/>
        </p:nvSpPr>
        <p:spPr>
          <a:xfrm>
            <a:off x="495900" y="127080"/>
            <a:ext cx="8229240" cy="914040"/>
          </a:xfrm>
          <a:prstGeom prst="rect">
            <a:avLst/>
          </a:prstGeom>
        </p:spPr>
        <p:txBody>
          <a:bodyPr lIns="0" rIns="0" bIns="0" anchor="b"/>
          <a:lstStyle/>
          <a:p>
            <a:pPr algn="ctr">
              <a:lnSpc>
                <a:spcPct val="100000"/>
              </a:lnSpc>
            </a:pPr>
            <a:r>
              <a:rPr lang="en-US" sz="4000" b="1" dirty="0">
                <a:solidFill>
                  <a:srgbClr val="7030A0"/>
                </a:solidFill>
                <a:latin typeface="Times New Roman"/>
              </a:rPr>
              <a:t>Proposed Model</a:t>
            </a:r>
            <a:endParaRPr dirty="0"/>
          </a:p>
        </p:txBody>
      </p:sp>
      <p:pic>
        <p:nvPicPr>
          <p:cNvPr id="21"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50D836CB-8CCE-0A56-D4A0-82FEB1D844D3}"/>
              </a:ext>
            </a:extLst>
          </p:cNvPr>
          <p:cNvSpPr txBox="1"/>
          <p:nvPr/>
        </p:nvSpPr>
        <p:spPr>
          <a:xfrm>
            <a:off x="773723" y="1485900"/>
            <a:ext cx="7666892" cy="1384995"/>
          </a:xfrm>
          <a:prstGeom prst="rect">
            <a:avLst/>
          </a:prstGeom>
          <a:noFill/>
        </p:spPr>
        <p:txBody>
          <a:bodyPr wrap="square" rtlCol="0">
            <a:spAutoFit/>
          </a:bodyPr>
          <a:lstStyle/>
          <a:p>
            <a:pPr marL="457200" indent="-457200">
              <a:buFont typeface="Wingdings" panose="05000000000000000000" pitchFamily="2" charset="2"/>
              <a:buChar char="q"/>
            </a:pPr>
            <a:r>
              <a:rPr lang="en-IN" sz="2800" dirty="0"/>
              <a:t>Managing Hospital effectively with all its staff and patient details</a:t>
            </a:r>
          </a:p>
          <a:p>
            <a:endParaRPr lang="en-IN" sz="2800" dirty="0"/>
          </a:p>
        </p:txBody>
      </p:sp>
    </p:spTree>
    <p:extLst>
      <p:ext uri="{BB962C8B-B14F-4D97-AF65-F5344CB8AC3E}">
        <p14:creationId xmlns:p14="http://schemas.microsoft.com/office/powerpoint/2010/main" val="2733224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3" name="TextShape 1"/>
          <p:cNvSpPr txBox="1"/>
          <p:nvPr/>
        </p:nvSpPr>
        <p:spPr>
          <a:xfrm>
            <a:off x="495360" y="0"/>
            <a:ext cx="8229240" cy="923674"/>
          </a:xfrm>
          <a:prstGeom prst="rect">
            <a:avLst/>
          </a:prstGeom>
        </p:spPr>
        <p:txBody>
          <a:bodyPr lIns="0" rIns="0" bIns="0" anchor="b"/>
          <a:lstStyle/>
          <a:p>
            <a:pPr algn="ctr">
              <a:lnSpc>
                <a:spcPct val="100000"/>
              </a:lnSpc>
            </a:pPr>
            <a:r>
              <a:rPr lang="en-US" sz="4000" dirty="0">
                <a:solidFill>
                  <a:srgbClr val="7030A0"/>
                </a:solidFill>
                <a:latin typeface="Times New Roman" panose="02020603050405020304" pitchFamily="18" charset="0"/>
                <a:cs typeface="Times New Roman" panose="02020603050405020304" pitchFamily="18" charset="0"/>
              </a:rPr>
              <a:t>Experimental Set-up</a:t>
            </a:r>
            <a:endParaRPr sz="3000" dirty="0"/>
          </a:p>
        </p:txBody>
      </p:sp>
      <p:pic>
        <p:nvPicPr>
          <p:cNvPr id="5"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FAFC40CB-98B5-6C2E-7CDF-D9BA0D4D59D2}"/>
              </a:ext>
            </a:extLst>
          </p:cNvPr>
          <p:cNvSpPr txBox="1"/>
          <p:nvPr/>
        </p:nvSpPr>
        <p:spPr>
          <a:xfrm>
            <a:off x="419400" y="1617785"/>
            <a:ext cx="8460831" cy="1938992"/>
          </a:xfrm>
          <a:prstGeom prst="rect">
            <a:avLst/>
          </a:prstGeom>
          <a:noFill/>
        </p:spPr>
        <p:txBody>
          <a:bodyPr wrap="square" rtlCol="0">
            <a:spAutoFit/>
          </a:bodyPr>
          <a:lstStyle/>
          <a:p>
            <a:pPr marL="342900" indent="-342900">
              <a:buFont typeface="Wingdings" panose="05000000000000000000" pitchFamily="2" charset="2"/>
              <a:buChar char="§"/>
            </a:pPr>
            <a:r>
              <a:rPr lang="en-IN" sz="2400" dirty="0"/>
              <a:t>To run this environment we have to use :</a:t>
            </a:r>
          </a:p>
          <a:p>
            <a:r>
              <a:rPr lang="en-IN" sz="2400" dirty="0"/>
              <a:t>       1.   </a:t>
            </a:r>
            <a:r>
              <a:rPr lang="en-IN" sz="2400" dirty="0" err="1"/>
              <a:t>vscode</a:t>
            </a:r>
            <a:r>
              <a:rPr lang="en-IN" sz="2400" dirty="0"/>
              <a:t>.</a:t>
            </a:r>
          </a:p>
          <a:p>
            <a:r>
              <a:rPr lang="en-IN" sz="2400" dirty="0"/>
              <a:t>       2.  </a:t>
            </a:r>
            <a:r>
              <a:rPr lang="en-IN" sz="2400" dirty="0" err="1"/>
              <a:t>xampp</a:t>
            </a:r>
            <a:r>
              <a:rPr lang="en-IN" sz="2400" dirty="0"/>
              <a:t> for hosting.</a:t>
            </a:r>
          </a:p>
          <a:p>
            <a:r>
              <a:rPr lang="en-IN" sz="2400" dirty="0"/>
              <a:t>       3.  web browser.</a:t>
            </a:r>
          </a:p>
          <a:p>
            <a:r>
              <a:rPr lang="en-IN" sz="2400" dirty="0"/>
              <a:t>       4.   </a:t>
            </a:r>
            <a:r>
              <a:rPr lang="en-IN" sz="2400" dirty="0" err="1"/>
              <a:t>Sql</a:t>
            </a:r>
            <a:r>
              <a:rPr lang="en-IN" sz="2400" dirty="0"/>
              <a:t> setup.</a:t>
            </a:r>
          </a:p>
        </p:txBody>
      </p:sp>
    </p:spTree>
    <p:extLst>
      <p:ext uri="{BB962C8B-B14F-4D97-AF65-F5344CB8AC3E}">
        <p14:creationId xmlns:p14="http://schemas.microsoft.com/office/powerpoint/2010/main" val="214472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3" name="CustomShape 1"/>
          <p:cNvSpPr/>
          <p:nvPr/>
        </p:nvSpPr>
        <p:spPr>
          <a:xfrm>
            <a:off x="533160" y="182520"/>
            <a:ext cx="8076960" cy="761760"/>
          </a:xfrm>
          <a:prstGeom prst="rect">
            <a:avLst/>
          </a:prstGeom>
          <a:noFill/>
          <a:ln w="9360">
            <a:noFill/>
          </a:ln>
        </p:spPr>
        <p:txBody>
          <a:bodyPr lIns="0" tIns="45000" rIns="0" bIns="0" anchor="b"/>
          <a:lstStyle/>
          <a:p>
            <a:pPr algn="ctr">
              <a:lnSpc>
                <a:spcPct val="100000"/>
              </a:lnSpc>
            </a:pPr>
            <a:r>
              <a:rPr lang="en-IN" sz="4000" b="1" dirty="0">
                <a:solidFill>
                  <a:srgbClr val="7030A0"/>
                </a:solidFill>
                <a:latin typeface="Times New Roman"/>
              </a:rPr>
              <a:t>Result: Example</a:t>
            </a:r>
            <a:endParaRPr sz="4000" dirty="0"/>
          </a:p>
        </p:txBody>
      </p:sp>
      <p:pic>
        <p:nvPicPr>
          <p:cNvPr id="6" name="Picture 6" descr="D:\logo.jpg"/>
          <p:cNvPicPr>
            <a:picLocks noChangeAspect="1" noChangeArrowheads="1"/>
          </p:cNvPicPr>
          <p:nvPr/>
        </p:nvPicPr>
        <p:blipFill>
          <a:blip r:embed="rId4"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Hospital Management System - Google Chrome 2023-04-12 14-15-08">
            <a:hlinkClick r:id="" action="ppaction://media"/>
            <a:extLst>
              <a:ext uri="{FF2B5EF4-FFF2-40B4-BE49-F238E27FC236}">
                <a16:creationId xmlns:a16="http://schemas.microsoft.com/office/drawing/2014/main" id="{B2773CF8-F52E-A046-513E-C3B74EBE9F0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86718" y="1263741"/>
            <a:ext cx="7731889" cy="4967388"/>
          </a:xfrm>
          <a:prstGeom prst="rect">
            <a:avLst/>
          </a:prstGeom>
        </p:spPr>
      </p:pic>
    </p:spTree>
    <p:extLst>
      <p:ext uri="{BB962C8B-B14F-4D97-AF65-F5344CB8AC3E}">
        <p14:creationId xmlns:p14="http://schemas.microsoft.com/office/powerpoint/2010/main" val="1512222330"/>
      </p:ext>
    </p:extLst>
  </p:cSld>
  <p:clrMapOvr>
    <a:masterClrMapping/>
  </p:clrMapOvr>
  <p:timing>
    <p:tnLst>
      <p:par>
        <p:cTn id="1" dur="indefinite" restart="never" nodeType="tmRoot">
          <p:childTnLst>
            <p:video>
              <p:cMediaNode vol="80000" mute="1">
                <p:cTn id="2"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6" name="Footer Placeholder 3"/>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dirty="0">
                <a:solidFill>
                  <a:srgbClr val="045C75"/>
                </a:solidFill>
                <a:latin typeface="Constantia" panose="02030602050306030303" pitchFamily="18" charset="0"/>
              </a:rPr>
              <a:t>Dept. of CSE, University of Engineering &amp; Management Jaipur</a:t>
            </a:r>
          </a:p>
        </p:txBody>
      </p:sp>
      <p:sp>
        <p:nvSpPr>
          <p:cNvPr id="3" name="CustomShape 1"/>
          <p:cNvSpPr/>
          <p:nvPr/>
        </p:nvSpPr>
        <p:spPr>
          <a:xfrm>
            <a:off x="571500" y="193593"/>
            <a:ext cx="8076960" cy="837720"/>
          </a:xfrm>
          <a:prstGeom prst="rect">
            <a:avLst/>
          </a:prstGeom>
          <a:noFill/>
          <a:ln w="9360">
            <a:noFill/>
          </a:ln>
        </p:spPr>
        <p:txBody>
          <a:bodyPr lIns="0" tIns="45000" rIns="0" bIns="0" anchor="b"/>
          <a:lstStyle/>
          <a:p>
            <a:pPr algn="ctr">
              <a:lnSpc>
                <a:spcPct val="100000"/>
              </a:lnSpc>
            </a:pPr>
            <a:r>
              <a:rPr lang="en-IN" sz="4000" b="1" dirty="0">
                <a:solidFill>
                  <a:srgbClr val="7030A0"/>
                </a:solidFill>
                <a:latin typeface="Times New Roman" panose="02020603050405020304" pitchFamily="18" charset="0"/>
                <a:cs typeface="Times New Roman" panose="02020603050405020304" pitchFamily="18" charset="0"/>
              </a:rPr>
              <a:t>Result Analysis </a:t>
            </a:r>
            <a:endParaRPr sz="4000" dirty="0">
              <a:latin typeface="Times New Roman" panose="02020603050405020304" pitchFamily="18" charset="0"/>
              <a:cs typeface="Times New Roman" panose="02020603050405020304" pitchFamily="18" charset="0"/>
            </a:endParaRPr>
          </a:p>
        </p:txBody>
      </p:sp>
      <p:pic>
        <p:nvPicPr>
          <p:cNvPr id="5" name="Picture 6" descr="D:\logo.jpg"/>
          <p:cNvPicPr>
            <a:picLocks noChangeAspect="1" noChangeArrowheads="1"/>
          </p:cNvPicPr>
          <p:nvPr/>
        </p:nvPicPr>
        <p:blipFill>
          <a:blip r:embed="rId2" cstate="print">
            <a:extLst>
              <a:ext uri="{28A0092B-C50C-407E-A947-70E740481C1C}">
                <a14:useLocalDpi xmlns:a14="http://schemas.microsoft.com/office/drawing/2010/main" val="0"/>
              </a:ext>
            </a:extLst>
          </a:blip>
          <a:srcRect l="2734" t="4678" r="2295" b="3926"/>
          <a:stretch>
            <a:fillRect/>
          </a:stretch>
        </p:blipFill>
        <p:spPr bwMode="auto">
          <a:xfrm>
            <a:off x="7543800" y="0"/>
            <a:ext cx="1600200" cy="104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34DBEEF7-9EA4-B735-4F48-C3BC85167203}"/>
              </a:ext>
            </a:extLst>
          </p:cNvPr>
          <p:cNvPicPr>
            <a:picLocks noChangeAspect="1"/>
          </p:cNvPicPr>
          <p:nvPr/>
        </p:nvPicPr>
        <p:blipFill>
          <a:blip r:embed="rId3"/>
          <a:stretch>
            <a:fillRect/>
          </a:stretch>
        </p:blipFill>
        <p:spPr>
          <a:xfrm>
            <a:off x="1112024" y="1219384"/>
            <a:ext cx="2993984" cy="214909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342A904F-EB25-C0E3-F895-52A895C35E0E}"/>
              </a:ext>
            </a:extLst>
          </p:cNvPr>
          <p:cNvPicPr>
            <a:picLocks noChangeAspect="1"/>
          </p:cNvPicPr>
          <p:nvPr/>
        </p:nvPicPr>
        <p:blipFill>
          <a:blip r:embed="rId4"/>
          <a:stretch>
            <a:fillRect/>
          </a:stretch>
        </p:blipFill>
        <p:spPr>
          <a:xfrm>
            <a:off x="4774223" y="1219384"/>
            <a:ext cx="3156439" cy="21546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8BF83080-F23D-9237-6AC1-218335ECC5E8}"/>
              </a:ext>
            </a:extLst>
          </p:cNvPr>
          <p:cNvPicPr>
            <a:picLocks noChangeAspect="1"/>
          </p:cNvPicPr>
          <p:nvPr/>
        </p:nvPicPr>
        <p:blipFill>
          <a:blip r:embed="rId5"/>
          <a:stretch>
            <a:fillRect/>
          </a:stretch>
        </p:blipFill>
        <p:spPr>
          <a:xfrm>
            <a:off x="2895600" y="3686784"/>
            <a:ext cx="3352800" cy="22226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58100772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2_Flow">
  <a:themeElements>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fontScheme name="Flow">
      <a:majorFont>
        <a:latin typeface="Calibri"/>
        <a:ea typeface=""/>
        <a:cs typeface=""/>
        <a:font script="Jpan" typeface="ＭＳ Ｐゴシック"/>
        <a:font script="Hang" typeface="HY중고딕"/>
        <a:font script="Hans" typeface="隶书"/>
        <a:font script="Hant" typeface="微軟正黑體"/>
        <a:font script="Arab" typeface="Traditional Arabic"/>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nstantia"/>
        <a:ea typeface=""/>
        <a:cs typeface=""/>
        <a:font script="Jpan" typeface="HGP明朝E"/>
        <a:font script="Hang" typeface="HY신명조"/>
        <a:font script="Hans" typeface="宋体"/>
        <a:font script="Hant" typeface="新細明體"/>
        <a:font script="Arab" typeface="Majalla UI"/>
        <a:font script="Hebr" typeface="David"/>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Flow">
      <a:fillStyleLst>
        <a:solidFill>
          <a:schemeClr val="phClr"/>
        </a:solidFill>
        <a:gradFill rotWithShape="1">
          <a:gsLst>
            <a:gs pos="0">
              <a:schemeClr val="phClr">
                <a:tint val="70000"/>
                <a:satMod val="130000"/>
              </a:schemeClr>
            </a:gs>
            <a:gs pos="43000">
              <a:schemeClr val="phClr">
                <a:tint val="44000"/>
                <a:satMod val="165000"/>
              </a:schemeClr>
            </a:gs>
            <a:gs pos="93000">
              <a:schemeClr val="phClr">
                <a:tint val="15000"/>
                <a:satMod val="165000"/>
              </a:schemeClr>
            </a:gs>
            <a:gs pos="100000">
              <a:schemeClr val="phClr">
                <a:tint val="5000"/>
                <a:satMod val="250000"/>
              </a:schemeClr>
            </a:gs>
          </a:gsLst>
          <a:path path="circle">
            <a:fillToRect l="50000" t="130000" r="50000" b="-30000"/>
          </a:path>
        </a:gradFill>
        <a:gradFill rotWithShape="1">
          <a:gsLst>
            <a:gs pos="0">
              <a:schemeClr val="phClr">
                <a:tint val="98000"/>
                <a:shade val="25000"/>
                <a:satMod val="250000"/>
              </a:schemeClr>
            </a:gs>
            <a:gs pos="68000">
              <a:schemeClr val="phClr">
                <a:tint val="86000"/>
                <a:satMod val="115000"/>
              </a:schemeClr>
            </a:gs>
            <a:gs pos="100000">
              <a:schemeClr val="phClr">
                <a:tint val="50000"/>
                <a:satMod val="150000"/>
              </a:schemeClr>
            </a:gs>
          </a:gsLst>
          <a:path path="circle">
            <a:fillToRect l="50000" t="130000" r="50000" b="-30000"/>
          </a:path>
        </a:gradFill>
      </a:fillStyleLst>
      <a:lnStyleLst>
        <a:ln w="9525" cap="flat" cmpd="sng" algn="ctr">
          <a:solidFill>
            <a:schemeClr val="phClr">
              <a:shade val="50000"/>
              <a:satMod val="103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effectStyle>
        <a:effectStyle>
          <a:effectLst>
            <a:outerShdw blurRad="57150" dist="38100" dir="5400000" algn="ctr" rotWithShape="0">
              <a:schemeClr val="phClr">
                <a:shade val="9000"/>
                <a:satMod val="105000"/>
                <a:alpha val="48000"/>
              </a:schemeClr>
            </a:outerShdw>
          </a:effectLst>
          <a:scene3d>
            <a:camera prst="orthographicFront" fov="0">
              <a:rot lat="0" lon="0" rev="0"/>
            </a:camera>
            <a:lightRig rig="glow" dir="tl">
              <a:rot lat="0" lon="0" rev="900000"/>
            </a:lightRig>
          </a:scene3d>
          <a:sp3d prstMaterial="powder">
            <a:bevelT w="25400" h="38100"/>
          </a:sp3d>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ppt/theme/themeOverride2.xml><?xml version="1.0" encoding="utf-8"?>
<a:themeOverride xmlns:a="http://schemas.openxmlformats.org/drawingml/2006/main">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ppt/theme/themeOverride3.xml><?xml version="1.0" encoding="utf-8"?>
<a:themeOverride xmlns:a="http://schemas.openxmlformats.org/drawingml/2006/main">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ppt/theme/themeOverride4.xml><?xml version="1.0" encoding="utf-8"?>
<a:themeOverride xmlns:a="http://schemas.openxmlformats.org/drawingml/2006/main">
  <a:clrScheme name="Flow">
    <a:dk1>
      <a:sysClr val="windowText" lastClr="000000"/>
    </a:dk1>
    <a:lt1>
      <a:sysClr val="window" lastClr="FFFFFF"/>
    </a:lt1>
    <a:dk2>
      <a:srgbClr val="04617B"/>
    </a:dk2>
    <a:lt2>
      <a:srgbClr val="DBF5F9"/>
    </a:lt2>
    <a:accent1>
      <a:srgbClr val="0F6FC6"/>
    </a:accent1>
    <a:accent2>
      <a:srgbClr val="009DD9"/>
    </a:accent2>
    <a:accent3>
      <a:srgbClr val="0BD0D9"/>
    </a:accent3>
    <a:accent4>
      <a:srgbClr val="10CF9B"/>
    </a:accent4>
    <a:accent5>
      <a:srgbClr val="7CCA62"/>
    </a:accent5>
    <a:accent6>
      <a:srgbClr val="A5C249"/>
    </a:accent6>
    <a:hlink>
      <a:srgbClr val="E2D700"/>
    </a:hlink>
    <a:folHlink>
      <a:srgbClr val="85DFD0"/>
    </a:folHlink>
  </a:clrScheme>
</a:themeOverride>
</file>

<file path=docProps/app.xml><?xml version="1.0" encoding="utf-8"?>
<Properties xmlns="http://schemas.openxmlformats.org/officeDocument/2006/extended-properties" xmlns:vt="http://schemas.openxmlformats.org/officeDocument/2006/docPropsVTypes">
  <TotalTime>114</TotalTime>
  <Words>790</Words>
  <Application>Microsoft Office PowerPoint</Application>
  <PresentationFormat>On-screen Show (4:3)</PresentationFormat>
  <Paragraphs>82</Paragraphs>
  <Slides>14</Slides>
  <Notes>0</Notes>
  <HiddenSlides>0</HiddenSlides>
  <MMClips>1</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14</vt:i4>
      </vt:variant>
    </vt:vector>
  </HeadingPairs>
  <TitlesOfParts>
    <vt:vector size="24" baseType="lpstr">
      <vt:lpstr>Arial</vt:lpstr>
      <vt:lpstr>Calibri</vt:lpstr>
      <vt:lpstr>Constantia</vt:lpstr>
      <vt:lpstr>StarSymbol</vt:lpstr>
      <vt:lpstr>Times New Roman</vt:lpstr>
      <vt:lpstr>Wingdings</vt:lpstr>
      <vt:lpstr>Wingdings 2</vt:lpstr>
      <vt:lpstr>Flow</vt:lpstr>
      <vt:lpstr>2_Flow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nayab ansari</dc:creator>
  <cp:lastModifiedBy>nayab ansari</cp:lastModifiedBy>
  <cp:revision>14</cp:revision>
  <dcterms:modified xsi:type="dcterms:W3CDTF">2023-04-12T08:50:00Z</dcterms:modified>
</cp:coreProperties>
</file>